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0" r:id="rId4"/>
    <p:sldMasterId id="2147483691" r:id="rId5"/>
    <p:sldMasterId id="2147483692" r:id="rId6"/>
    <p:sldMasterId id="2147483693" r:id="rId7"/>
    <p:sldMasterId id="2147483694" r:id="rId8"/>
    <p:sldMasterId id="214748369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Lst>
  <p:sldSz cy="5143500" cx="9144000"/>
  <p:notesSz cx="6858000" cy="9144000"/>
  <p:embeddedFontLst>
    <p:embeddedFont>
      <p:font typeface="Robot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70" Type="http://schemas.openxmlformats.org/officeDocument/2006/relationships/font" Target="fonts/Roboto-boldItalic.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font" Target="fonts/Roboto-bold.fntdata"/><Relationship Id="rId23" Type="http://schemas.openxmlformats.org/officeDocument/2006/relationships/slide" Target="slides/slide13.xml"/><Relationship Id="rId67" Type="http://schemas.openxmlformats.org/officeDocument/2006/relationships/font" Target="fonts/Roboto-regular.fntdata"/><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Roboto-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4dba2d53d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54dba2d53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5598a9685a_0_5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g5598a9685a_0_5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r">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Thanks to Dr. Visvakumar Aravinthan(Dr. Ara) Professor and advisor at EECS department at Wichita State University for the great notes.</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46" name="Google Shape;446;g5598a9685a_0_5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 sz="1300" u="none" cap="none" strike="noStrike">
                <a:solidFill>
                  <a:srgbClr val="000000"/>
                </a:solidFill>
                <a:latin typeface="Calibri"/>
                <a:ea typeface="Calibri"/>
                <a:cs typeface="Calibri"/>
                <a:sym typeface="Calibri"/>
              </a:rPr>
              <a:t>‹#›</a:t>
            </a:fld>
            <a:endParaRPr b="0" i="0" sz="13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5598a9685a_0_6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g5598a9685a_0_6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r">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Thanks to Dr. Visvakumar Aravinthan(Dr. Ara) Professor and advisor at EECS department at Wichita State University for the great notes.</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87" name="Google Shape;487;g5598a9685a_0_6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 sz="1300" u="none" cap="none" strike="noStrike">
                <a:solidFill>
                  <a:srgbClr val="000000"/>
                </a:solidFill>
                <a:latin typeface="Calibri"/>
                <a:ea typeface="Calibri"/>
                <a:cs typeface="Calibri"/>
                <a:sym typeface="Calibri"/>
              </a:rPr>
              <a:t>‹#›</a:t>
            </a:fld>
            <a:endParaRPr b="0" i="0" sz="13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5598a9685a_0_7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5598a9685a_0_7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r">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Thanks to Dr. Visvakumar Aravinthan(Dr. Ara) Professor and advisor at EECS department at Wichita State University for the great notes.</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28" name="Google Shape;528;g5598a9685a_0_7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 sz="1300" u="none" cap="none" strike="noStrike">
                <a:solidFill>
                  <a:srgbClr val="000000"/>
                </a:solidFill>
                <a:latin typeface="Calibri"/>
                <a:ea typeface="Calibri"/>
                <a:cs typeface="Calibri"/>
                <a:sym typeface="Calibri"/>
              </a:rPr>
              <a:t>‹#›</a:t>
            </a:fld>
            <a:endParaRPr b="0" i="0" sz="13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5598a9685a_0_9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g5598a9685a_0_9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r">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Thanks to Dr. Visvakumar Aravinthan(Dr. Ara) Professor and advisor at EECS department at Wichita State University for the great notes.</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62" name="Google Shape;562;g5598a9685a_0_9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 sz="1300" u="none" cap="none" strike="noStrike">
                <a:solidFill>
                  <a:srgbClr val="000000"/>
                </a:solidFill>
                <a:latin typeface="Calibri"/>
                <a:ea typeface="Calibri"/>
                <a:cs typeface="Calibri"/>
                <a:sym typeface="Calibri"/>
              </a:rPr>
              <a:t>‹#›</a:t>
            </a:fld>
            <a:endParaRPr b="0" i="0" sz="13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5598a9685a_0_9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g5598a9685a_0_9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r">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Thanks to Dr. Visvakumar Aravinthan(Dr. Ara) Professor and advisor at EECS department at Wichita State University for the great notes.</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71" name="Google Shape;571;g5598a9685a_0_9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 sz="1300" u="none" cap="none" strike="noStrike">
                <a:solidFill>
                  <a:srgbClr val="000000"/>
                </a:solidFill>
                <a:latin typeface="Calibri"/>
                <a:ea typeface="Calibri"/>
                <a:cs typeface="Calibri"/>
                <a:sym typeface="Calibri"/>
              </a:rPr>
              <a:t>‹#›</a:t>
            </a:fld>
            <a:endParaRPr b="0" i="0" sz="13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5598a9685a_0_10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g5598a9685a_0_10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r">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Thanks to Dr. Visvakumar Aravinthan(Dr. Ara) Professor and advisor at EECS department at Wichita State University for the great notes.</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81" name="Google Shape;581;g5598a9685a_0_10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 sz="1300" u="none" cap="none" strike="noStrike">
                <a:solidFill>
                  <a:srgbClr val="000000"/>
                </a:solidFill>
                <a:latin typeface="Calibri"/>
                <a:ea typeface="Calibri"/>
                <a:cs typeface="Calibri"/>
                <a:sym typeface="Calibri"/>
              </a:rPr>
              <a:t>‹#›</a:t>
            </a:fld>
            <a:endParaRPr b="0" i="0" sz="13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5598a9685a_0_1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g5598a9685a_0_11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r">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Thanks to Dr. Visvakumar Aravinthan(Dr. Ara) Professor and advisor at EECS department at Wichita State University for the great notes.</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15" name="Google Shape;615;g5598a9685a_0_11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 sz="1300" u="none" cap="none" strike="noStrike">
                <a:solidFill>
                  <a:srgbClr val="000000"/>
                </a:solidFill>
                <a:latin typeface="Calibri"/>
                <a:ea typeface="Calibri"/>
                <a:cs typeface="Calibri"/>
                <a:sym typeface="Calibri"/>
              </a:rPr>
              <a:t>‹#›</a:t>
            </a:fld>
            <a:endParaRPr b="0" i="0" sz="13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5598a9685a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5598a9685a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5598a9685a_0_12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g5598a9685a_0_1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5598a9685a_0_1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5598a9685a_0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4dba2d53d_0_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54dba2d53d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5598a9685a_0_1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5598a9685a_0_1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5664b7652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5664b7652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a:t>
            </a:r>
            <a:r>
              <a:rPr lang="en"/>
              <a:t>building</a:t>
            </a:r>
            <a:r>
              <a:rPr lang="en"/>
              <a:t> </a:t>
            </a:r>
            <a:r>
              <a:rPr lang="en"/>
              <a:t>circuits</a:t>
            </a:r>
            <a:r>
              <a:rPr lang="en"/>
              <a:t> on the Breadboard,Students can blue wire to connect to ground. </a:t>
            </a:r>
            <a:r>
              <a:rPr lang="en"/>
              <a:t>However,</a:t>
            </a:r>
            <a:r>
              <a:rPr lang="en"/>
              <a:t> later on, we will be using black wire as ground.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5598a9685a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5598a9685a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57ee30071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57ee30071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57ee30071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57ee30071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569fc7d1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569fc7d1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variable is a resistor where we can control the resistance with usually a knob. Resistivity change according to the set value.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569fc7d1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569fc7d1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57ee30071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57ee30071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57ee30071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57ee30071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5664b765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5664b765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4dba2d53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4dba2d53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5664b7652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5664b7652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5664b7652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5664b7652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5664b7652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5664b7652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5664b7652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5664b7652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5664b7652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5664b7652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one on the right is series connected. The one on the left is a parallel circuit.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5664b7652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5664b7652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5664b7652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5664b7652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 them all the components they need </a:t>
            </a:r>
            <a:r>
              <a:rPr lang="en"/>
              <a:t>except</a:t>
            </a:r>
            <a:r>
              <a:rPr lang="en"/>
              <a:t> the battery and see if they can build these </a:t>
            </a:r>
            <a:r>
              <a:rPr lang="en"/>
              <a:t>circuit</a:t>
            </a:r>
            <a:r>
              <a:rPr lang="en"/>
              <a:t> by themselves.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5664b7652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5664b7652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the students try with help from the instructors before displaying the solution.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5664b7652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5664b7652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5664b7652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5664b7652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Battery is connected to Red to red and Black to blue</a:t>
            </a:r>
            <a:endParaRPr/>
          </a:p>
          <a:p>
            <a:pPr indent="0" lvl="0" marL="0" rtl="0" algn="l">
              <a:spcBef>
                <a:spcPts val="0"/>
              </a:spcBef>
              <a:spcAft>
                <a:spcPts val="0"/>
              </a:spcAft>
              <a:buNone/>
            </a:pPr>
            <a:r>
              <a:rPr lang="en"/>
              <a:t>Resistor is directly connected to the Power (red +)  from the breadboard to Pin 19</a:t>
            </a:r>
            <a:endParaRPr/>
          </a:p>
          <a:p>
            <a:pPr indent="0" lvl="0" marL="0" rtl="0" algn="l">
              <a:spcBef>
                <a:spcPts val="0"/>
              </a:spcBef>
              <a:spcAft>
                <a:spcPts val="0"/>
              </a:spcAft>
              <a:buNone/>
            </a:pPr>
            <a:r>
              <a:rPr lang="en"/>
              <a:t>Long leg of the first LED is also connected to pin 19</a:t>
            </a:r>
            <a:endParaRPr/>
          </a:p>
          <a:p>
            <a:pPr indent="0" lvl="0" marL="0" rtl="0" algn="l">
              <a:spcBef>
                <a:spcPts val="0"/>
              </a:spcBef>
              <a:spcAft>
                <a:spcPts val="0"/>
              </a:spcAft>
              <a:buNone/>
            </a:pPr>
            <a:r>
              <a:rPr lang="en"/>
              <a:t>Short leg of the firs LED is connected to pin 18 </a:t>
            </a:r>
            <a:endParaRPr/>
          </a:p>
          <a:p>
            <a:pPr indent="0" lvl="0" marL="0" rtl="0" algn="l">
              <a:spcBef>
                <a:spcPts val="0"/>
              </a:spcBef>
              <a:spcAft>
                <a:spcPts val="0"/>
              </a:spcAft>
              <a:buNone/>
            </a:pPr>
            <a:r>
              <a:rPr lang="en"/>
              <a:t>Long leg of second LED is connected to pin as well</a:t>
            </a:r>
            <a:endParaRPr/>
          </a:p>
          <a:p>
            <a:pPr indent="0" lvl="0" marL="0" rtl="0" algn="l">
              <a:spcBef>
                <a:spcPts val="0"/>
              </a:spcBef>
              <a:spcAft>
                <a:spcPts val="0"/>
              </a:spcAft>
              <a:buNone/>
            </a:pPr>
            <a:r>
              <a:rPr lang="en"/>
              <a:t>Short leg of the second LED is connected to pin 17</a:t>
            </a:r>
            <a:endParaRPr/>
          </a:p>
          <a:p>
            <a:pPr indent="0" lvl="0" marL="0" rtl="0" algn="l">
              <a:spcBef>
                <a:spcPts val="0"/>
              </a:spcBef>
              <a:spcAft>
                <a:spcPts val="0"/>
              </a:spcAft>
              <a:buNone/>
            </a:pPr>
            <a:r>
              <a:rPr lang="en"/>
              <a:t>Note: short leg of second LED can be directly connected to the ground</a:t>
            </a:r>
            <a:endParaRPr/>
          </a:p>
          <a:p>
            <a:pPr indent="0" lvl="0" marL="0" rtl="0" algn="l">
              <a:spcBef>
                <a:spcPts val="0"/>
              </a:spcBef>
              <a:spcAft>
                <a:spcPts val="0"/>
              </a:spcAft>
              <a:buNone/>
            </a:pPr>
            <a:r>
              <a:rPr lang="en"/>
              <a:t>Yellow wire goes from Blue (ground) to pin 17</a:t>
            </a:r>
            <a:endParaRPr/>
          </a:p>
          <a:p>
            <a:pPr indent="0" lvl="0" marL="0" rtl="0" algn="l">
              <a:spcBef>
                <a:spcPts val="0"/>
              </a:spcBef>
              <a:spcAft>
                <a:spcPts val="0"/>
              </a:spcAft>
              <a:buNone/>
            </a:pPr>
            <a:r>
              <a:rPr lang="en"/>
              <a:t>Ask them to remove one buld and see if the circuit still works.</a:t>
            </a:r>
            <a:endParaRPr/>
          </a:p>
          <a:p>
            <a:pPr indent="0" lvl="0" marL="0" rtl="0" algn="l">
              <a:spcBef>
                <a:spcPts val="0"/>
              </a:spcBef>
              <a:spcAft>
                <a:spcPts val="0"/>
              </a:spcAft>
              <a:buNone/>
            </a:pPr>
            <a:r>
              <a:rPr lang="en"/>
              <a:t>Once everyone is done dismantle everything and let them try do it in parallel.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598a9685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598a9685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An electric circuit is a path where current can flow from a higher voltage to a lower voltage. Electricity is a movement of electrons from high potential to low potential. In this regard, we can define an electric circuit as an interconnection of electrical elements. It can as simple as an connection of a LED lamp and a power source to a more complex connection with many more components such resistor, diodes, capacitors etc. Most of the components will be define in this unit.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g5664b7652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5664b7652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Google Shape;829;g5664b7652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5664b7652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Power is connected red to red black to blue</a:t>
            </a:r>
            <a:endParaRPr/>
          </a:p>
          <a:p>
            <a:pPr indent="0" lvl="0" marL="0" rtl="0" algn="l">
              <a:spcBef>
                <a:spcPts val="0"/>
              </a:spcBef>
              <a:spcAft>
                <a:spcPts val="0"/>
              </a:spcAft>
              <a:buNone/>
            </a:pPr>
            <a:r>
              <a:rPr lang="en"/>
              <a:t>Resistor is directly connected to power and pin 21</a:t>
            </a:r>
            <a:endParaRPr/>
          </a:p>
          <a:p>
            <a:pPr indent="0" lvl="0" marL="0" rtl="0" algn="l">
              <a:spcBef>
                <a:spcPts val="0"/>
              </a:spcBef>
              <a:spcAft>
                <a:spcPts val="0"/>
              </a:spcAft>
              <a:buNone/>
            </a:pPr>
            <a:r>
              <a:rPr lang="en"/>
              <a:t>Both LEDs are connected to pin 21 for long legs and pin 19 for short leg</a:t>
            </a:r>
            <a:endParaRPr/>
          </a:p>
          <a:p>
            <a:pPr indent="0" lvl="0" marL="0" rtl="0" algn="l">
              <a:spcBef>
                <a:spcPts val="0"/>
              </a:spcBef>
              <a:spcAft>
                <a:spcPts val="0"/>
              </a:spcAft>
              <a:buNone/>
            </a:pPr>
            <a:r>
              <a:rPr lang="en"/>
              <a:t>Yellow wire goes from pin 19 to ground of the breadboard.</a:t>
            </a:r>
            <a:endParaRPr/>
          </a:p>
          <a:p>
            <a:pPr indent="0" lvl="0" marL="0" rtl="0" algn="l">
              <a:spcBef>
                <a:spcPts val="0"/>
              </a:spcBef>
              <a:spcAft>
                <a:spcPts val="0"/>
              </a:spcAft>
              <a:buNone/>
            </a:pPr>
            <a:r>
              <a:rPr lang="en"/>
              <a:t>Once they get their circuit running ask them to remove one LED and see if the other one is still on or not.</a:t>
            </a:r>
            <a:endParaRPr/>
          </a:p>
          <a:p>
            <a:pPr indent="0" lvl="0" marL="0" rtl="0" algn="l">
              <a:spcBef>
                <a:spcPts val="0"/>
              </a:spcBef>
              <a:spcAft>
                <a:spcPts val="0"/>
              </a:spcAft>
              <a:buNone/>
            </a:pPr>
            <a:r>
              <a:rPr lang="en"/>
              <a:t>Draw </a:t>
            </a:r>
            <a:r>
              <a:rPr lang="en"/>
              <a:t>conclusion</a:t>
            </a:r>
            <a:r>
              <a:rPr lang="en"/>
              <a:t> on the difference between series and parallel</a:t>
            </a:r>
            <a:endParaRPr/>
          </a:p>
          <a:p>
            <a:pPr indent="0" lvl="0" marL="0" rtl="0" algn="l">
              <a:spcBef>
                <a:spcPts val="0"/>
              </a:spcBef>
              <a:spcAft>
                <a:spcPts val="0"/>
              </a:spcAft>
              <a:buNone/>
            </a:pPr>
            <a:r>
              <a:rPr lang="en"/>
              <a:t>Use the house as an example of parallel connected circuit and why its better than series.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569fc7d15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569fc7d15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them how to connect the potentiometer and see if they can build this circuit by themselves</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569fc7d15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569fc7d15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NOT SOLDER THE WIRE TO THE POTENTIOMETER</a:t>
            </a:r>
            <a:endParaRPr/>
          </a:p>
          <a:p>
            <a:pPr indent="0" lvl="0" marL="0" rtl="0" algn="l">
              <a:spcBef>
                <a:spcPts val="0"/>
              </a:spcBef>
              <a:spcAft>
                <a:spcPts val="0"/>
              </a:spcAft>
              <a:buNone/>
            </a:pPr>
            <a:r>
              <a:rPr lang="en"/>
              <a:t>USE THE BREADBOARD PIN TO CONNECT THEM </a:t>
            </a:r>
            <a:endParaRPr/>
          </a:p>
          <a:p>
            <a:pPr indent="0" lvl="0" marL="0" rtl="0" algn="l">
              <a:spcBef>
                <a:spcPts val="0"/>
              </a:spcBef>
              <a:spcAft>
                <a:spcPts val="0"/>
              </a:spcAft>
              <a:buNone/>
            </a:pPr>
            <a:r>
              <a:rPr lang="en"/>
              <a:t>Circuit</a:t>
            </a:r>
            <a:r>
              <a:rPr lang="en"/>
              <a:t> was built using Fritzing</a:t>
            </a:r>
            <a:endParaRPr/>
          </a:p>
          <a:p>
            <a:pPr indent="0" lvl="0" marL="0" rtl="0" algn="l">
              <a:spcBef>
                <a:spcPts val="0"/>
              </a:spcBef>
              <a:spcAft>
                <a:spcPts val="0"/>
              </a:spcAft>
              <a:buNone/>
            </a:pPr>
            <a:r>
              <a:rPr lang="en"/>
              <a:t>So</a:t>
            </a:r>
            <a:endParaRPr/>
          </a:p>
          <a:p>
            <a:pPr indent="0" lvl="0" marL="0" rtl="0" algn="l">
              <a:spcBef>
                <a:spcPts val="0"/>
              </a:spcBef>
              <a:spcAft>
                <a:spcPts val="0"/>
              </a:spcAft>
              <a:buNone/>
            </a:pPr>
            <a:r>
              <a:rPr lang="en"/>
              <a:t>http://fritzing.org/home/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5664b7652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5664b7652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this day the following should covered:</a:t>
            </a:r>
            <a:endParaRPr/>
          </a:p>
          <a:p>
            <a:pPr indent="-298450" lvl="0" marL="457200" rtl="0" algn="l">
              <a:spcBef>
                <a:spcPts val="0"/>
              </a:spcBef>
              <a:spcAft>
                <a:spcPts val="0"/>
              </a:spcAft>
              <a:buSzPts val="1100"/>
              <a:buChar char="●"/>
            </a:pPr>
            <a:r>
              <a:rPr lang="en"/>
              <a:t>The </a:t>
            </a:r>
            <a:r>
              <a:rPr lang="en"/>
              <a:t>safety</a:t>
            </a:r>
            <a:r>
              <a:rPr lang="en"/>
              <a:t> involved when soldering a dn handling the soldering iron</a:t>
            </a:r>
            <a:endParaRPr/>
          </a:p>
          <a:p>
            <a:pPr indent="-298450" lvl="0" marL="457200" rtl="0" algn="l">
              <a:spcBef>
                <a:spcPts val="0"/>
              </a:spcBef>
              <a:spcAft>
                <a:spcPts val="0"/>
              </a:spcAft>
              <a:buSzPts val="1100"/>
              <a:buChar char="●"/>
            </a:pPr>
            <a:r>
              <a:rPr lang="en"/>
              <a:t>DO NOT let them handle the soldering Iron without supervision.</a:t>
            </a:r>
            <a:endParaRPr/>
          </a:p>
          <a:p>
            <a:pPr indent="-298450" lvl="0" marL="457200" rtl="0" algn="l">
              <a:spcBef>
                <a:spcPts val="0"/>
              </a:spcBef>
              <a:spcAft>
                <a:spcPts val="0"/>
              </a:spcAft>
              <a:buSzPts val="1100"/>
              <a:buChar char="●"/>
            </a:pPr>
            <a:r>
              <a:rPr lang="en"/>
              <a:t>Have them solder the components for the hot wire.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5664b7652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5664b7652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g5664b7652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5664b7652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5664b7652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5664b7652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8" name="Shape 888"/>
        <p:cNvGrpSpPr/>
        <p:nvPr/>
      </p:nvGrpSpPr>
      <p:grpSpPr>
        <a:xfrm>
          <a:off x="0" y="0"/>
          <a:ext cx="0" cy="0"/>
          <a:chOff x="0" y="0"/>
          <a:chExt cx="0" cy="0"/>
        </a:xfrm>
      </p:grpSpPr>
      <p:sp>
        <p:nvSpPr>
          <p:cNvPr id="889" name="Google Shape;889;g5664b7652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5664b7652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5688eabc5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5688eabc5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598a9685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598a9685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An electric circuit is a path where current can flow from a higher voltage to a lower voltage. Electricity is a movement of electrons from high potential to low potential. In this regard, we can define an electric circuit as an interconnection of electrical elements. It can as simple as an connection of a LED lamp and a power source to a more complex connection with many more components such resistor, diodes, capacitors etc. Most of the components will be define in this unit.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g5688eabc5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5688eabc5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g5688eabc5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5688eabc5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Google Shape;920;g5688eabc5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5688eabc5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g5688eabc5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5688eabc5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the unit 1 guide for other details on the wires needed.</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5688eabc5a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3" name="Google Shape;933;g5688eabc5a_0_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4" name="Google Shape;934;g5688eabc5a_0_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g5688eabc5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5688eabc5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use a Buzzer instead of an LED make sure the positive terminal is connected </a:t>
            </a:r>
            <a:r>
              <a:rPr lang="en"/>
              <a:t>properly</a:t>
            </a:r>
            <a:r>
              <a:rPr lang="en"/>
              <a:t> or else the circuit might not as intended.</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g5688eabc5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5688eabc5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598a9685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598a9685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598a9685a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5598a9685a_0_2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r">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Thanks to Dr. Visvakumar Aravinthan(Dr. Ara) Professor and advisor at EECS department at Wichita State University for the great notes.</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26" name="Google Shape;326;g5598a9685a_0_2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 sz="1300" u="none" cap="none" strike="noStrike">
                <a:solidFill>
                  <a:srgbClr val="000000"/>
                </a:solidFill>
                <a:latin typeface="Calibri"/>
                <a:ea typeface="Calibri"/>
                <a:cs typeface="Calibri"/>
                <a:sym typeface="Calibri"/>
              </a:rPr>
              <a:t>‹#›</a:t>
            </a:fld>
            <a:endParaRPr b="0" i="0" sz="13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598a9685a_0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g5598a9685a_0_3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r">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Thanks to Dr. Visvakumar Aravinthan(Dr. Ara) Professor and advisor at EECS department at Wichita State University for the great notes.</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54" name="Google Shape;354;g5598a9685a_0_3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598a9685a_0_4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g5598a9685a_0_4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r">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Thanks to Dr. Visvakumar Aravinthan(Dr. Ara) Professor and advisor at EECS department at Wichita State University for the great notes.</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86" name="Google Shape;386;g5598a9685a_0_4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 sz="1300" u="none" cap="none" strike="noStrike">
                <a:solidFill>
                  <a:srgbClr val="000000"/>
                </a:solidFill>
                <a:latin typeface="Calibri"/>
                <a:ea typeface="Calibri"/>
                <a:cs typeface="Calibri"/>
                <a:sym typeface="Calibri"/>
              </a:rPr>
              <a:t>‹#›</a:t>
            </a:fld>
            <a:endParaRPr b="0" i="0" sz="13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3" name="Shape 73"/>
        <p:cNvGrpSpPr/>
        <p:nvPr/>
      </p:nvGrpSpPr>
      <p:grpSpPr>
        <a:xfrm>
          <a:off x="0" y="0"/>
          <a:ext cx="0" cy="0"/>
          <a:chOff x="0" y="0"/>
          <a:chExt cx="0" cy="0"/>
        </a:xfrm>
      </p:grpSpPr>
      <p:sp>
        <p:nvSpPr>
          <p:cNvPr id="74" name="Google Shape;74;p14"/>
          <p:cNvSpPr/>
          <p:nvPr/>
        </p:nvSpPr>
        <p:spPr>
          <a:xfrm>
            <a:off x="0" y="0"/>
            <a:ext cx="9144000" cy="5143500"/>
          </a:xfrm>
          <a:prstGeom prst="rect">
            <a:avLst/>
          </a:prstGeom>
          <a:solidFill>
            <a:schemeClr val="lt1"/>
          </a:solidFill>
          <a:ln cap="flat" cmpd="sng" w="5715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75" name="Google Shape;75;p14"/>
          <p:cNvSpPr/>
          <p:nvPr/>
        </p:nvSpPr>
        <p:spPr>
          <a:xfrm>
            <a:off x="31750" y="4954191"/>
            <a:ext cx="9080700" cy="189300"/>
          </a:xfrm>
          <a:prstGeom prst="rect">
            <a:avLst/>
          </a:prstGeom>
          <a:solidFill>
            <a:srgbClr val="FBD83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76" name="Google Shape;76;p14"/>
          <p:cNvSpPr/>
          <p:nvPr/>
        </p:nvSpPr>
        <p:spPr>
          <a:xfrm>
            <a:off x="31750" y="1"/>
            <a:ext cx="9080700" cy="189300"/>
          </a:xfrm>
          <a:prstGeom prst="rect">
            <a:avLst/>
          </a:prstGeom>
          <a:solidFill>
            <a:srgbClr val="FBD83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pic>
        <p:nvPicPr>
          <p:cNvPr descr="wsu_horizontal_color.png" id="77" name="Google Shape;77;p14"/>
          <p:cNvPicPr preferRelativeResize="0"/>
          <p:nvPr/>
        </p:nvPicPr>
        <p:blipFill rotWithShape="1">
          <a:blip r:embed="rId2">
            <a:alphaModFix/>
          </a:blip>
          <a:srcRect b="0" l="0" r="0" t="0"/>
          <a:stretch/>
        </p:blipFill>
        <p:spPr>
          <a:xfrm>
            <a:off x="4572001" y="971551"/>
            <a:ext cx="3590924" cy="607219"/>
          </a:xfrm>
          <a:prstGeom prst="rect">
            <a:avLst/>
          </a:prstGeom>
          <a:noFill/>
          <a:ln>
            <a:noFill/>
          </a:ln>
        </p:spPr>
      </p:pic>
      <p:sp>
        <p:nvSpPr>
          <p:cNvPr id="78" name="Google Shape;78;p14"/>
          <p:cNvSpPr txBox="1"/>
          <p:nvPr>
            <p:ph type="ctrTitle"/>
          </p:nvPr>
        </p:nvSpPr>
        <p:spPr>
          <a:xfrm>
            <a:off x="1219200" y="1600201"/>
            <a:ext cx="7620000" cy="1102500"/>
          </a:xfrm>
          <a:prstGeom prst="rect">
            <a:avLst/>
          </a:prstGeom>
          <a:noFill/>
          <a:ln>
            <a:noFill/>
          </a:ln>
        </p:spPr>
        <p:txBody>
          <a:bodyPr anchorCtr="0" anchor="b" bIns="34275" lIns="68575" spcFirstLastPara="1" rIns="68575" wrap="square" tIns="34275"/>
          <a:lstStyle>
            <a:lvl1pPr lvl="0" rtl="0" algn="l">
              <a:spcBef>
                <a:spcPts val="0"/>
              </a:spcBef>
              <a:spcAft>
                <a:spcPts val="0"/>
              </a:spcAft>
              <a:buSzPts val="1100"/>
              <a:buNone/>
              <a:defRPr sz="30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4"/>
          <p:cNvSpPr txBox="1"/>
          <p:nvPr>
            <p:ph idx="1" type="subTitle"/>
          </p:nvPr>
        </p:nvSpPr>
        <p:spPr>
          <a:xfrm>
            <a:off x="1295400" y="3143250"/>
            <a:ext cx="4267200" cy="1314600"/>
          </a:xfrm>
          <a:prstGeom prst="rect">
            <a:avLst/>
          </a:prstGeom>
          <a:noFill/>
          <a:ln>
            <a:noFill/>
          </a:ln>
        </p:spPr>
        <p:txBody>
          <a:bodyPr anchorCtr="0" anchor="t" bIns="34275" lIns="68575" spcFirstLastPara="1" rIns="68575" wrap="square" tIns="34275"/>
          <a:lstStyle>
            <a:lvl1pPr lvl="0" rtl="0" algn="l">
              <a:lnSpc>
                <a:spcPct val="90000"/>
              </a:lnSpc>
              <a:spcBef>
                <a:spcPts val="500"/>
              </a:spcBef>
              <a:spcAft>
                <a:spcPts val="0"/>
              </a:spcAft>
              <a:buSzPts val="1500"/>
              <a:buNone/>
              <a:defRPr sz="1500">
                <a:solidFill>
                  <a:schemeClr val="dk1"/>
                </a:solidFill>
              </a:defRPr>
            </a:lvl1pPr>
            <a:lvl2pPr lvl="1" rtl="0" algn="ctr">
              <a:lnSpc>
                <a:spcPct val="90000"/>
              </a:lnSpc>
              <a:spcBef>
                <a:spcPts val="500"/>
              </a:spcBef>
              <a:spcAft>
                <a:spcPts val="0"/>
              </a:spcAft>
              <a:buSzPts val="1800"/>
              <a:buNone/>
              <a:defRPr>
                <a:solidFill>
                  <a:srgbClr val="888888"/>
                </a:solidFill>
              </a:defRPr>
            </a:lvl2pPr>
            <a:lvl3pPr lvl="2" rtl="0" algn="ctr">
              <a:lnSpc>
                <a:spcPct val="90000"/>
              </a:lnSpc>
              <a:spcBef>
                <a:spcPts val="300"/>
              </a:spcBef>
              <a:spcAft>
                <a:spcPts val="0"/>
              </a:spcAft>
              <a:buSzPts val="1500"/>
              <a:buNone/>
              <a:defRPr>
                <a:solidFill>
                  <a:srgbClr val="888888"/>
                </a:solidFill>
              </a:defRPr>
            </a:lvl3pPr>
            <a:lvl4pPr lvl="3" rtl="0" algn="ctr">
              <a:spcBef>
                <a:spcPts val="300"/>
              </a:spcBef>
              <a:spcAft>
                <a:spcPts val="0"/>
              </a:spcAft>
              <a:buClr>
                <a:srgbClr val="888888"/>
              </a:buClr>
              <a:buSzPts val="1500"/>
              <a:buNone/>
              <a:defRPr>
                <a:solidFill>
                  <a:srgbClr val="888888"/>
                </a:solidFill>
              </a:defRPr>
            </a:lvl4pPr>
            <a:lvl5pPr lvl="4" rtl="0" algn="ctr">
              <a:spcBef>
                <a:spcPts val="300"/>
              </a:spcBef>
              <a:spcAft>
                <a:spcPts val="0"/>
              </a:spcAft>
              <a:buClr>
                <a:srgbClr val="888888"/>
              </a:buClr>
              <a:buSzPts val="1500"/>
              <a:buNone/>
              <a:defRPr>
                <a:solidFill>
                  <a:srgbClr val="888888"/>
                </a:solidFill>
              </a:defRPr>
            </a:lvl5pPr>
            <a:lvl6pPr lvl="5" rtl="0" algn="ctr">
              <a:spcBef>
                <a:spcPts val="3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sp>
        <p:nvSpPr>
          <p:cNvPr id="80" name="Google Shape;80;p14"/>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cxnSp>
        <p:nvCxnSpPr>
          <p:cNvPr id="81" name="Google Shape;81;p14"/>
          <p:cNvCxnSpPr/>
          <p:nvPr/>
        </p:nvCxnSpPr>
        <p:spPr>
          <a:xfrm>
            <a:off x="1371600" y="2800350"/>
            <a:ext cx="7729800" cy="0"/>
          </a:xfrm>
          <a:prstGeom prst="straightConnector1">
            <a:avLst/>
          </a:prstGeom>
          <a:noFill/>
          <a:ln cap="rnd" cmpd="sng" w="57150">
            <a:solidFill>
              <a:srgbClr val="595959"/>
            </a:solidFill>
            <a:prstDash val="dot"/>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82" name="Shape 82"/>
        <p:cNvGrpSpPr/>
        <p:nvPr/>
      </p:nvGrpSpPr>
      <p:grpSpPr>
        <a:xfrm>
          <a:off x="0" y="0"/>
          <a:ext cx="0" cy="0"/>
          <a:chOff x="0" y="0"/>
          <a:chExt cx="0" cy="0"/>
        </a:xfrm>
      </p:grpSpPr>
      <p:sp>
        <p:nvSpPr>
          <p:cNvPr id="83" name="Google Shape;83;p15"/>
          <p:cNvSpPr txBox="1"/>
          <p:nvPr>
            <p:ph type="title"/>
          </p:nvPr>
        </p:nvSpPr>
        <p:spPr>
          <a:xfrm>
            <a:off x="339212" y="205979"/>
            <a:ext cx="8500200" cy="634800"/>
          </a:xfrm>
          <a:prstGeom prst="rect">
            <a:avLst/>
          </a:prstGeom>
          <a:noFill/>
          <a:ln>
            <a:noFill/>
          </a:ln>
        </p:spPr>
        <p:txBody>
          <a:bodyPr anchorCtr="0" anchor="b"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4" name="Google Shape;84;p15"/>
          <p:cNvSpPr txBox="1"/>
          <p:nvPr>
            <p:ph idx="1" type="body"/>
          </p:nvPr>
        </p:nvSpPr>
        <p:spPr>
          <a:xfrm>
            <a:off x="339212" y="1200151"/>
            <a:ext cx="8229600" cy="33945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500"/>
              </a:spcBef>
              <a:spcAft>
                <a:spcPts val="0"/>
              </a:spcAft>
              <a:buSzPts val="1400"/>
              <a:buChar char="•"/>
              <a:defRPr/>
            </a:lvl1pPr>
            <a:lvl2pPr indent="-317500" lvl="1" marL="914400" rtl="0" algn="l">
              <a:lnSpc>
                <a:spcPct val="90000"/>
              </a:lnSpc>
              <a:spcBef>
                <a:spcPts val="500"/>
              </a:spcBef>
              <a:spcAft>
                <a:spcPts val="0"/>
              </a:spcAft>
              <a:buSzPts val="1400"/>
              <a:buChar char="–"/>
              <a:defRPr/>
            </a:lvl2pPr>
            <a:lvl3pPr indent="-317500" lvl="2" marL="1371600" rtl="0" algn="l">
              <a:lnSpc>
                <a:spcPct val="90000"/>
              </a:lnSpc>
              <a:spcBef>
                <a:spcPts val="300"/>
              </a:spcBef>
              <a:spcAft>
                <a:spcPts val="0"/>
              </a:spcAft>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85" name="Google Shape;85;p15"/>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6" name="Google Shape;86;p15"/>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87" name="Shape 87"/>
        <p:cNvGrpSpPr/>
        <p:nvPr/>
      </p:nvGrpSpPr>
      <p:grpSpPr>
        <a:xfrm>
          <a:off x="0" y="0"/>
          <a:ext cx="0" cy="0"/>
          <a:chOff x="0" y="0"/>
          <a:chExt cx="0" cy="0"/>
        </a:xfrm>
      </p:grpSpPr>
      <p:sp>
        <p:nvSpPr>
          <p:cNvPr id="88" name="Google Shape;88;p16"/>
          <p:cNvSpPr txBox="1"/>
          <p:nvPr>
            <p:ph type="title"/>
          </p:nvPr>
        </p:nvSpPr>
        <p:spPr>
          <a:xfrm>
            <a:off x="339726" y="205979"/>
            <a:ext cx="8499300" cy="634500"/>
          </a:xfrm>
          <a:prstGeom prst="rect">
            <a:avLst/>
          </a:prstGeom>
          <a:noFill/>
          <a:ln>
            <a:noFill/>
          </a:ln>
        </p:spPr>
        <p:txBody>
          <a:bodyPr anchorCtr="0" anchor="b"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9" name="Google Shape;89;p16"/>
          <p:cNvSpPr txBox="1"/>
          <p:nvPr>
            <p:ph idx="1" type="body"/>
          </p:nvPr>
        </p:nvSpPr>
        <p:spPr>
          <a:xfrm>
            <a:off x="457200" y="1200151"/>
            <a:ext cx="4038600" cy="3394500"/>
          </a:xfrm>
          <a:prstGeom prst="rect">
            <a:avLst/>
          </a:prstGeom>
          <a:noFill/>
          <a:ln>
            <a:noFill/>
          </a:ln>
        </p:spPr>
        <p:txBody>
          <a:bodyPr anchorCtr="0" anchor="t" bIns="34275" lIns="68575" spcFirstLastPara="1" rIns="68575" wrap="square" tIns="34275"/>
          <a:lstStyle>
            <a:lvl1pPr indent="-361950" lvl="0" marL="457200" rtl="0" algn="l">
              <a:lnSpc>
                <a:spcPct val="90000"/>
              </a:lnSpc>
              <a:spcBef>
                <a:spcPts val="500"/>
              </a:spcBef>
              <a:spcAft>
                <a:spcPts val="0"/>
              </a:spcAft>
              <a:buSzPts val="2100"/>
              <a:buChar char="•"/>
              <a:defRPr sz="2100"/>
            </a:lvl1pPr>
            <a:lvl2pPr indent="-342900" lvl="1" marL="914400" rtl="0" algn="l">
              <a:lnSpc>
                <a:spcPct val="90000"/>
              </a:lnSpc>
              <a:spcBef>
                <a:spcPts val="500"/>
              </a:spcBef>
              <a:spcAft>
                <a:spcPts val="0"/>
              </a:spcAft>
              <a:buSzPts val="1800"/>
              <a:buChar char="–"/>
              <a:defRPr sz="1800"/>
            </a:lvl2pPr>
            <a:lvl3pPr indent="-323850" lvl="2" marL="1371600" rtl="0" algn="l">
              <a:lnSpc>
                <a:spcPct val="90000"/>
              </a:lnSpc>
              <a:spcBef>
                <a:spcPts val="300"/>
              </a:spcBef>
              <a:spcAft>
                <a:spcPts val="0"/>
              </a:spcAft>
              <a:buSzPts val="1500"/>
              <a:buChar char="•"/>
              <a:defRPr sz="1500"/>
            </a:lvl3pPr>
            <a:lvl4pPr indent="-317500" lvl="3" marL="1828800" rtl="0" algn="l">
              <a:spcBef>
                <a:spcPts val="300"/>
              </a:spcBef>
              <a:spcAft>
                <a:spcPts val="0"/>
              </a:spcAft>
              <a:buClr>
                <a:schemeClr val="dk1"/>
              </a:buClr>
              <a:buSzPts val="1400"/>
              <a:buChar char="–"/>
              <a:defRPr sz="1400"/>
            </a:lvl4pPr>
            <a:lvl5pPr indent="-317500" lvl="4" marL="2286000" rtl="0" algn="l">
              <a:spcBef>
                <a:spcPts val="300"/>
              </a:spcBef>
              <a:spcAft>
                <a:spcPts val="0"/>
              </a:spcAft>
              <a:buClr>
                <a:schemeClr val="dk1"/>
              </a:buClr>
              <a:buSzPts val="1400"/>
              <a:buChar char="»"/>
              <a:defRPr sz="1400"/>
            </a:lvl5pPr>
            <a:lvl6pPr indent="-317500" lvl="5" marL="2743200" rtl="0" algn="l">
              <a:spcBef>
                <a:spcPts val="3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90" name="Google Shape;90;p16"/>
          <p:cNvSpPr txBox="1"/>
          <p:nvPr>
            <p:ph idx="2" type="body"/>
          </p:nvPr>
        </p:nvSpPr>
        <p:spPr>
          <a:xfrm>
            <a:off x="4648200" y="1200151"/>
            <a:ext cx="4038600" cy="3394500"/>
          </a:xfrm>
          <a:prstGeom prst="rect">
            <a:avLst/>
          </a:prstGeom>
          <a:noFill/>
          <a:ln>
            <a:noFill/>
          </a:ln>
        </p:spPr>
        <p:txBody>
          <a:bodyPr anchorCtr="0" anchor="t" bIns="34275" lIns="68575" spcFirstLastPara="1" rIns="68575" wrap="square" tIns="34275"/>
          <a:lstStyle>
            <a:lvl1pPr indent="-361950" lvl="0" marL="457200" rtl="0" algn="l">
              <a:lnSpc>
                <a:spcPct val="90000"/>
              </a:lnSpc>
              <a:spcBef>
                <a:spcPts val="500"/>
              </a:spcBef>
              <a:spcAft>
                <a:spcPts val="0"/>
              </a:spcAft>
              <a:buSzPts val="2100"/>
              <a:buChar char="•"/>
              <a:defRPr sz="2100"/>
            </a:lvl1pPr>
            <a:lvl2pPr indent="-342900" lvl="1" marL="914400" rtl="0" algn="l">
              <a:lnSpc>
                <a:spcPct val="90000"/>
              </a:lnSpc>
              <a:spcBef>
                <a:spcPts val="500"/>
              </a:spcBef>
              <a:spcAft>
                <a:spcPts val="0"/>
              </a:spcAft>
              <a:buSzPts val="1800"/>
              <a:buChar char="–"/>
              <a:defRPr sz="1800"/>
            </a:lvl2pPr>
            <a:lvl3pPr indent="-323850" lvl="2" marL="1371600" rtl="0" algn="l">
              <a:lnSpc>
                <a:spcPct val="90000"/>
              </a:lnSpc>
              <a:spcBef>
                <a:spcPts val="300"/>
              </a:spcBef>
              <a:spcAft>
                <a:spcPts val="0"/>
              </a:spcAft>
              <a:buSzPts val="1500"/>
              <a:buChar char="•"/>
              <a:defRPr sz="1500"/>
            </a:lvl3pPr>
            <a:lvl4pPr indent="-317500" lvl="3" marL="1828800" rtl="0" algn="l">
              <a:spcBef>
                <a:spcPts val="300"/>
              </a:spcBef>
              <a:spcAft>
                <a:spcPts val="0"/>
              </a:spcAft>
              <a:buClr>
                <a:schemeClr val="dk1"/>
              </a:buClr>
              <a:buSzPts val="1400"/>
              <a:buChar char="–"/>
              <a:defRPr sz="1400"/>
            </a:lvl4pPr>
            <a:lvl5pPr indent="-317500" lvl="4" marL="2286000" rtl="0" algn="l">
              <a:spcBef>
                <a:spcPts val="300"/>
              </a:spcBef>
              <a:spcAft>
                <a:spcPts val="0"/>
              </a:spcAft>
              <a:buClr>
                <a:schemeClr val="dk1"/>
              </a:buClr>
              <a:buSzPts val="1400"/>
              <a:buChar char="»"/>
              <a:defRPr sz="1400"/>
            </a:lvl5pPr>
            <a:lvl6pPr indent="-317500" lvl="5" marL="2743200" rtl="0" algn="l">
              <a:spcBef>
                <a:spcPts val="3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91" name="Google Shape;91;p16"/>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2" name="Google Shape;92;p16"/>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3" name="Shape 93"/>
        <p:cNvGrpSpPr/>
        <p:nvPr/>
      </p:nvGrpSpPr>
      <p:grpSpPr>
        <a:xfrm>
          <a:off x="0" y="0"/>
          <a:ext cx="0" cy="0"/>
          <a:chOff x="0" y="0"/>
          <a:chExt cx="0" cy="0"/>
        </a:xfrm>
      </p:grpSpPr>
      <p:sp>
        <p:nvSpPr>
          <p:cNvPr id="94" name="Google Shape;94;p17"/>
          <p:cNvSpPr txBox="1"/>
          <p:nvPr>
            <p:ph type="title"/>
          </p:nvPr>
        </p:nvSpPr>
        <p:spPr>
          <a:xfrm>
            <a:off x="339726" y="205979"/>
            <a:ext cx="8499300" cy="634500"/>
          </a:xfrm>
          <a:prstGeom prst="rect">
            <a:avLst/>
          </a:prstGeom>
          <a:noFill/>
          <a:ln>
            <a:noFill/>
          </a:ln>
        </p:spPr>
        <p:txBody>
          <a:bodyPr anchorCtr="0" anchor="b"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5" name="Google Shape;95;p17"/>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6" name="Google Shape;96;p17"/>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7" name="Shape 97"/>
        <p:cNvGrpSpPr/>
        <p:nvPr/>
      </p:nvGrpSpPr>
      <p:grpSpPr>
        <a:xfrm>
          <a:off x="0" y="0"/>
          <a:ext cx="0" cy="0"/>
          <a:chOff x="0" y="0"/>
          <a:chExt cx="0" cy="0"/>
        </a:xfrm>
      </p:grpSpPr>
      <p:sp>
        <p:nvSpPr>
          <p:cNvPr id="98" name="Google Shape;98;p18"/>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9" name="Google Shape;99;p18"/>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0" name="Shape 110"/>
        <p:cNvGrpSpPr/>
        <p:nvPr/>
      </p:nvGrpSpPr>
      <p:grpSpPr>
        <a:xfrm>
          <a:off x="0" y="0"/>
          <a:ext cx="0" cy="0"/>
          <a:chOff x="0" y="0"/>
          <a:chExt cx="0" cy="0"/>
        </a:xfrm>
      </p:grpSpPr>
      <p:sp>
        <p:nvSpPr>
          <p:cNvPr id="111" name="Google Shape;111;p20"/>
          <p:cNvSpPr txBox="1"/>
          <p:nvPr>
            <p:ph type="title"/>
          </p:nvPr>
        </p:nvSpPr>
        <p:spPr>
          <a:xfrm>
            <a:off x="339212" y="205979"/>
            <a:ext cx="8500200" cy="634800"/>
          </a:xfrm>
          <a:prstGeom prst="rect">
            <a:avLst/>
          </a:prstGeom>
          <a:noFill/>
          <a:ln>
            <a:noFill/>
          </a:ln>
        </p:spPr>
        <p:txBody>
          <a:bodyPr anchorCtr="0" anchor="b"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2" name="Google Shape;112;p20"/>
          <p:cNvSpPr txBox="1"/>
          <p:nvPr>
            <p:ph idx="1" type="body"/>
          </p:nvPr>
        </p:nvSpPr>
        <p:spPr>
          <a:xfrm>
            <a:off x="339212" y="1200151"/>
            <a:ext cx="8229600" cy="33945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500"/>
              </a:spcBef>
              <a:spcAft>
                <a:spcPts val="0"/>
              </a:spcAft>
              <a:buSzPts val="1400"/>
              <a:buChar char="•"/>
              <a:defRPr/>
            </a:lvl1pPr>
            <a:lvl2pPr indent="-317500" lvl="1" marL="914400" rtl="0" algn="l">
              <a:lnSpc>
                <a:spcPct val="90000"/>
              </a:lnSpc>
              <a:spcBef>
                <a:spcPts val="500"/>
              </a:spcBef>
              <a:spcAft>
                <a:spcPts val="0"/>
              </a:spcAft>
              <a:buSzPts val="1400"/>
              <a:buChar char="–"/>
              <a:defRPr/>
            </a:lvl2pPr>
            <a:lvl3pPr indent="-317500" lvl="2" marL="1371600" rtl="0" algn="l">
              <a:lnSpc>
                <a:spcPct val="90000"/>
              </a:lnSpc>
              <a:spcBef>
                <a:spcPts val="300"/>
              </a:spcBef>
              <a:spcAft>
                <a:spcPts val="0"/>
              </a:spcAft>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13" name="Google Shape;113;p20"/>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4" name="Google Shape;114;p20"/>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5" name="Shape 115"/>
        <p:cNvGrpSpPr/>
        <p:nvPr/>
      </p:nvGrpSpPr>
      <p:grpSpPr>
        <a:xfrm>
          <a:off x="0" y="0"/>
          <a:ext cx="0" cy="0"/>
          <a:chOff x="0" y="0"/>
          <a:chExt cx="0" cy="0"/>
        </a:xfrm>
      </p:grpSpPr>
      <p:sp>
        <p:nvSpPr>
          <p:cNvPr id="116" name="Google Shape;116;p21"/>
          <p:cNvSpPr/>
          <p:nvPr/>
        </p:nvSpPr>
        <p:spPr>
          <a:xfrm>
            <a:off x="0" y="0"/>
            <a:ext cx="9144000" cy="5143500"/>
          </a:xfrm>
          <a:prstGeom prst="rect">
            <a:avLst/>
          </a:prstGeom>
          <a:solidFill>
            <a:schemeClr val="lt1"/>
          </a:solidFill>
          <a:ln cap="flat" cmpd="sng" w="5715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7" name="Google Shape;117;p21"/>
          <p:cNvSpPr/>
          <p:nvPr/>
        </p:nvSpPr>
        <p:spPr>
          <a:xfrm>
            <a:off x="31750" y="4954191"/>
            <a:ext cx="9080700" cy="189300"/>
          </a:xfrm>
          <a:prstGeom prst="rect">
            <a:avLst/>
          </a:prstGeom>
          <a:solidFill>
            <a:srgbClr val="FBD83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8" name="Google Shape;118;p21"/>
          <p:cNvSpPr/>
          <p:nvPr/>
        </p:nvSpPr>
        <p:spPr>
          <a:xfrm>
            <a:off x="31750" y="1"/>
            <a:ext cx="9080700" cy="189300"/>
          </a:xfrm>
          <a:prstGeom prst="rect">
            <a:avLst/>
          </a:prstGeom>
          <a:solidFill>
            <a:srgbClr val="FBD83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pic>
        <p:nvPicPr>
          <p:cNvPr descr="wsu_horizontal_color.png" id="119" name="Google Shape;119;p21"/>
          <p:cNvPicPr preferRelativeResize="0"/>
          <p:nvPr/>
        </p:nvPicPr>
        <p:blipFill rotWithShape="1">
          <a:blip r:embed="rId2">
            <a:alphaModFix/>
          </a:blip>
          <a:srcRect b="0" l="0" r="0" t="0"/>
          <a:stretch/>
        </p:blipFill>
        <p:spPr>
          <a:xfrm>
            <a:off x="4572001" y="971551"/>
            <a:ext cx="3590924" cy="607219"/>
          </a:xfrm>
          <a:prstGeom prst="rect">
            <a:avLst/>
          </a:prstGeom>
          <a:noFill/>
          <a:ln>
            <a:noFill/>
          </a:ln>
        </p:spPr>
      </p:pic>
      <p:sp>
        <p:nvSpPr>
          <p:cNvPr id="120" name="Google Shape;120;p21"/>
          <p:cNvSpPr txBox="1"/>
          <p:nvPr>
            <p:ph type="ctrTitle"/>
          </p:nvPr>
        </p:nvSpPr>
        <p:spPr>
          <a:xfrm>
            <a:off x="1219200" y="1600201"/>
            <a:ext cx="7620000" cy="1102500"/>
          </a:xfrm>
          <a:prstGeom prst="rect">
            <a:avLst/>
          </a:prstGeom>
          <a:noFill/>
          <a:ln>
            <a:noFill/>
          </a:ln>
        </p:spPr>
        <p:txBody>
          <a:bodyPr anchorCtr="0" anchor="b" bIns="34275" lIns="68575" spcFirstLastPara="1" rIns="68575" wrap="square" tIns="34275"/>
          <a:lstStyle>
            <a:lvl1pPr lvl="0" rtl="0" algn="l">
              <a:spcBef>
                <a:spcPts val="0"/>
              </a:spcBef>
              <a:spcAft>
                <a:spcPts val="0"/>
              </a:spcAft>
              <a:buSzPts val="1100"/>
              <a:buNone/>
              <a:defRPr sz="30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1" name="Google Shape;121;p21"/>
          <p:cNvSpPr txBox="1"/>
          <p:nvPr>
            <p:ph idx="1" type="subTitle"/>
          </p:nvPr>
        </p:nvSpPr>
        <p:spPr>
          <a:xfrm>
            <a:off x="1295400" y="3143250"/>
            <a:ext cx="4267200" cy="1314600"/>
          </a:xfrm>
          <a:prstGeom prst="rect">
            <a:avLst/>
          </a:prstGeom>
          <a:noFill/>
          <a:ln>
            <a:noFill/>
          </a:ln>
        </p:spPr>
        <p:txBody>
          <a:bodyPr anchorCtr="0" anchor="t" bIns="34275" lIns="68575" spcFirstLastPara="1" rIns="68575" wrap="square" tIns="34275"/>
          <a:lstStyle>
            <a:lvl1pPr lvl="0" rtl="0" algn="l">
              <a:lnSpc>
                <a:spcPct val="90000"/>
              </a:lnSpc>
              <a:spcBef>
                <a:spcPts val="500"/>
              </a:spcBef>
              <a:spcAft>
                <a:spcPts val="0"/>
              </a:spcAft>
              <a:buSzPts val="1500"/>
              <a:buNone/>
              <a:defRPr sz="1500">
                <a:solidFill>
                  <a:schemeClr val="dk1"/>
                </a:solidFill>
              </a:defRPr>
            </a:lvl1pPr>
            <a:lvl2pPr lvl="1" rtl="0" algn="ctr">
              <a:lnSpc>
                <a:spcPct val="90000"/>
              </a:lnSpc>
              <a:spcBef>
                <a:spcPts val="500"/>
              </a:spcBef>
              <a:spcAft>
                <a:spcPts val="0"/>
              </a:spcAft>
              <a:buSzPts val="1800"/>
              <a:buNone/>
              <a:defRPr>
                <a:solidFill>
                  <a:srgbClr val="888888"/>
                </a:solidFill>
              </a:defRPr>
            </a:lvl2pPr>
            <a:lvl3pPr lvl="2" rtl="0" algn="ctr">
              <a:lnSpc>
                <a:spcPct val="90000"/>
              </a:lnSpc>
              <a:spcBef>
                <a:spcPts val="300"/>
              </a:spcBef>
              <a:spcAft>
                <a:spcPts val="0"/>
              </a:spcAft>
              <a:buSzPts val="1500"/>
              <a:buNone/>
              <a:defRPr>
                <a:solidFill>
                  <a:srgbClr val="888888"/>
                </a:solidFill>
              </a:defRPr>
            </a:lvl3pPr>
            <a:lvl4pPr lvl="3" rtl="0" algn="ctr">
              <a:spcBef>
                <a:spcPts val="300"/>
              </a:spcBef>
              <a:spcAft>
                <a:spcPts val="0"/>
              </a:spcAft>
              <a:buClr>
                <a:srgbClr val="888888"/>
              </a:buClr>
              <a:buSzPts val="1500"/>
              <a:buNone/>
              <a:defRPr>
                <a:solidFill>
                  <a:srgbClr val="888888"/>
                </a:solidFill>
              </a:defRPr>
            </a:lvl4pPr>
            <a:lvl5pPr lvl="4" rtl="0" algn="ctr">
              <a:spcBef>
                <a:spcPts val="300"/>
              </a:spcBef>
              <a:spcAft>
                <a:spcPts val="0"/>
              </a:spcAft>
              <a:buClr>
                <a:srgbClr val="888888"/>
              </a:buClr>
              <a:buSzPts val="1500"/>
              <a:buNone/>
              <a:defRPr>
                <a:solidFill>
                  <a:srgbClr val="888888"/>
                </a:solidFill>
              </a:defRPr>
            </a:lvl5pPr>
            <a:lvl6pPr lvl="5" rtl="0" algn="ctr">
              <a:spcBef>
                <a:spcPts val="3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sp>
        <p:nvSpPr>
          <p:cNvPr id="122" name="Google Shape;122;p21"/>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cxnSp>
        <p:nvCxnSpPr>
          <p:cNvPr id="123" name="Google Shape;123;p21"/>
          <p:cNvCxnSpPr/>
          <p:nvPr/>
        </p:nvCxnSpPr>
        <p:spPr>
          <a:xfrm>
            <a:off x="1371600" y="2800350"/>
            <a:ext cx="7729800" cy="0"/>
          </a:xfrm>
          <a:prstGeom prst="straightConnector1">
            <a:avLst/>
          </a:prstGeom>
          <a:noFill/>
          <a:ln cap="rnd" cmpd="sng" w="57150">
            <a:solidFill>
              <a:srgbClr val="595959"/>
            </a:solidFill>
            <a:prstDash val="dot"/>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24" name="Shape 124"/>
        <p:cNvGrpSpPr/>
        <p:nvPr/>
      </p:nvGrpSpPr>
      <p:grpSpPr>
        <a:xfrm>
          <a:off x="0" y="0"/>
          <a:ext cx="0" cy="0"/>
          <a:chOff x="0" y="0"/>
          <a:chExt cx="0" cy="0"/>
        </a:xfrm>
      </p:grpSpPr>
      <p:sp>
        <p:nvSpPr>
          <p:cNvPr id="125" name="Google Shape;125;p22"/>
          <p:cNvSpPr txBox="1"/>
          <p:nvPr>
            <p:ph type="title"/>
          </p:nvPr>
        </p:nvSpPr>
        <p:spPr>
          <a:xfrm>
            <a:off x="339726" y="205979"/>
            <a:ext cx="8499300" cy="634500"/>
          </a:xfrm>
          <a:prstGeom prst="rect">
            <a:avLst/>
          </a:prstGeom>
          <a:noFill/>
          <a:ln>
            <a:noFill/>
          </a:ln>
        </p:spPr>
        <p:txBody>
          <a:bodyPr anchorCtr="0" anchor="b"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6" name="Google Shape;126;p22"/>
          <p:cNvSpPr txBox="1"/>
          <p:nvPr>
            <p:ph idx="1" type="body"/>
          </p:nvPr>
        </p:nvSpPr>
        <p:spPr>
          <a:xfrm>
            <a:off x="457200" y="1200151"/>
            <a:ext cx="4038600" cy="3394500"/>
          </a:xfrm>
          <a:prstGeom prst="rect">
            <a:avLst/>
          </a:prstGeom>
          <a:noFill/>
          <a:ln>
            <a:noFill/>
          </a:ln>
        </p:spPr>
        <p:txBody>
          <a:bodyPr anchorCtr="0" anchor="t" bIns="34275" lIns="68575" spcFirstLastPara="1" rIns="68575" wrap="square" tIns="34275"/>
          <a:lstStyle>
            <a:lvl1pPr indent="-361950" lvl="0" marL="457200" rtl="0" algn="l">
              <a:lnSpc>
                <a:spcPct val="90000"/>
              </a:lnSpc>
              <a:spcBef>
                <a:spcPts val="500"/>
              </a:spcBef>
              <a:spcAft>
                <a:spcPts val="0"/>
              </a:spcAft>
              <a:buSzPts val="2100"/>
              <a:buChar char="•"/>
              <a:defRPr sz="2100"/>
            </a:lvl1pPr>
            <a:lvl2pPr indent="-342900" lvl="1" marL="914400" rtl="0" algn="l">
              <a:lnSpc>
                <a:spcPct val="90000"/>
              </a:lnSpc>
              <a:spcBef>
                <a:spcPts val="500"/>
              </a:spcBef>
              <a:spcAft>
                <a:spcPts val="0"/>
              </a:spcAft>
              <a:buSzPts val="1800"/>
              <a:buChar char="–"/>
              <a:defRPr sz="1800"/>
            </a:lvl2pPr>
            <a:lvl3pPr indent="-323850" lvl="2" marL="1371600" rtl="0" algn="l">
              <a:lnSpc>
                <a:spcPct val="90000"/>
              </a:lnSpc>
              <a:spcBef>
                <a:spcPts val="300"/>
              </a:spcBef>
              <a:spcAft>
                <a:spcPts val="0"/>
              </a:spcAft>
              <a:buSzPts val="1500"/>
              <a:buChar char="•"/>
              <a:defRPr sz="1500"/>
            </a:lvl3pPr>
            <a:lvl4pPr indent="-317500" lvl="3" marL="1828800" rtl="0" algn="l">
              <a:spcBef>
                <a:spcPts val="300"/>
              </a:spcBef>
              <a:spcAft>
                <a:spcPts val="0"/>
              </a:spcAft>
              <a:buClr>
                <a:schemeClr val="dk1"/>
              </a:buClr>
              <a:buSzPts val="1400"/>
              <a:buChar char="–"/>
              <a:defRPr sz="1400"/>
            </a:lvl4pPr>
            <a:lvl5pPr indent="-317500" lvl="4" marL="2286000" rtl="0" algn="l">
              <a:spcBef>
                <a:spcPts val="300"/>
              </a:spcBef>
              <a:spcAft>
                <a:spcPts val="0"/>
              </a:spcAft>
              <a:buClr>
                <a:schemeClr val="dk1"/>
              </a:buClr>
              <a:buSzPts val="1400"/>
              <a:buChar char="»"/>
              <a:defRPr sz="1400"/>
            </a:lvl5pPr>
            <a:lvl6pPr indent="-317500" lvl="5" marL="2743200" rtl="0" algn="l">
              <a:spcBef>
                <a:spcPts val="3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127" name="Google Shape;127;p22"/>
          <p:cNvSpPr txBox="1"/>
          <p:nvPr>
            <p:ph idx="2" type="body"/>
          </p:nvPr>
        </p:nvSpPr>
        <p:spPr>
          <a:xfrm>
            <a:off x="4648200" y="1200151"/>
            <a:ext cx="4038600" cy="3394500"/>
          </a:xfrm>
          <a:prstGeom prst="rect">
            <a:avLst/>
          </a:prstGeom>
          <a:noFill/>
          <a:ln>
            <a:noFill/>
          </a:ln>
        </p:spPr>
        <p:txBody>
          <a:bodyPr anchorCtr="0" anchor="t" bIns="34275" lIns="68575" spcFirstLastPara="1" rIns="68575" wrap="square" tIns="34275"/>
          <a:lstStyle>
            <a:lvl1pPr indent="-361950" lvl="0" marL="457200" rtl="0" algn="l">
              <a:lnSpc>
                <a:spcPct val="90000"/>
              </a:lnSpc>
              <a:spcBef>
                <a:spcPts val="500"/>
              </a:spcBef>
              <a:spcAft>
                <a:spcPts val="0"/>
              </a:spcAft>
              <a:buSzPts val="2100"/>
              <a:buChar char="•"/>
              <a:defRPr sz="2100"/>
            </a:lvl1pPr>
            <a:lvl2pPr indent="-342900" lvl="1" marL="914400" rtl="0" algn="l">
              <a:lnSpc>
                <a:spcPct val="90000"/>
              </a:lnSpc>
              <a:spcBef>
                <a:spcPts val="500"/>
              </a:spcBef>
              <a:spcAft>
                <a:spcPts val="0"/>
              </a:spcAft>
              <a:buSzPts val="1800"/>
              <a:buChar char="–"/>
              <a:defRPr sz="1800"/>
            </a:lvl2pPr>
            <a:lvl3pPr indent="-323850" lvl="2" marL="1371600" rtl="0" algn="l">
              <a:lnSpc>
                <a:spcPct val="90000"/>
              </a:lnSpc>
              <a:spcBef>
                <a:spcPts val="300"/>
              </a:spcBef>
              <a:spcAft>
                <a:spcPts val="0"/>
              </a:spcAft>
              <a:buSzPts val="1500"/>
              <a:buChar char="•"/>
              <a:defRPr sz="1500"/>
            </a:lvl3pPr>
            <a:lvl4pPr indent="-317500" lvl="3" marL="1828800" rtl="0" algn="l">
              <a:spcBef>
                <a:spcPts val="300"/>
              </a:spcBef>
              <a:spcAft>
                <a:spcPts val="0"/>
              </a:spcAft>
              <a:buClr>
                <a:schemeClr val="dk1"/>
              </a:buClr>
              <a:buSzPts val="1400"/>
              <a:buChar char="–"/>
              <a:defRPr sz="1400"/>
            </a:lvl4pPr>
            <a:lvl5pPr indent="-317500" lvl="4" marL="2286000" rtl="0" algn="l">
              <a:spcBef>
                <a:spcPts val="300"/>
              </a:spcBef>
              <a:spcAft>
                <a:spcPts val="0"/>
              </a:spcAft>
              <a:buClr>
                <a:schemeClr val="dk1"/>
              </a:buClr>
              <a:buSzPts val="1400"/>
              <a:buChar char="»"/>
              <a:defRPr sz="1400"/>
            </a:lvl5pPr>
            <a:lvl6pPr indent="-317500" lvl="5" marL="2743200" rtl="0" algn="l">
              <a:spcBef>
                <a:spcPts val="3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128" name="Google Shape;128;p22"/>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9" name="Google Shape;129;p22"/>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0" name="Shape 130"/>
        <p:cNvGrpSpPr/>
        <p:nvPr/>
      </p:nvGrpSpPr>
      <p:grpSpPr>
        <a:xfrm>
          <a:off x="0" y="0"/>
          <a:ext cx="0" cy="0"/>
          <a:chOff x="0" y="0"/>
          <a:chExt cx="0" cy="0"/>
        </a:xfrm>
      </p:grpSpPr>
      <p:sp>
        <p:nvSpPr>
          <p:cNvPr id="131" name="Google Shape;131;p23"/>
          <p:cNvSpPr txBox="1"/>
          <p:nvPr>
            <p:ph type="title"/>
          </p:nvPr>
        </p:nvSpPr>
        <p:spPr>
          <a:xfrm>
            <a:off x="339726" y="205979"/>
            <a:ext cx="8499300" cy="634500"/>
          </a:xfrm>
          <a:prstGeom prst="rect">
            <a:avLst/>
          </a:prstGeom>
          <a:noFill/>
          <a:ln>
            <a:noFill/>
          </a:ln>
        </p:spPr>
        <p:txBody>
          <a:bodyPr anchorCtr="0" anchor="b"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2" name="Google Shape;132;p23"/>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3" name="Google Shape;133;p23"/>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4" name="Shape 134"/>
        <p:cNvGrpSpPr/>
        <p:nvPr/>
      </p:nvGrpSpPr>
      <p:grpSpPr>
        <a:xfrm>
          <a:off x="0" y="0"/>
          <a:ext cx="0" cy="0"/>
          <a:chOff x="0" y="0"/>
          <a:chExt cx="0" cy="0"/>
        </a:xfrm>
      </p:grpSpPr>
      <p:sp>
        <p:nvSpPr>
          <p:cNvPr id="135" name="Google Shape;135;p24"/>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6" name="Google Shape;136;p24"/>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43" name="Shape 143"/>
        <p:cNvGrpSpPr/>
        <p:nvPr/>
      </p:nvGrpSpPr>
      <p:grpSpPr>
        <a:xfrm>
          <a:off x="0" y="0"/>
          <a:ext cx="0" cy="0"/>
          <a:chOff x="0" y="0"/>
          <a:chExt cx="0" cy="0"/>
        </a:xfrm>
      </p:grpSpPr>
      <p:sp>
        <p:nvSpPr>
          <p:cNvPr id="144" name="Google Shape;144;p26"/>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5" name="Google Shape;145;p26"/>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lstStyle>
            <a:lvl1pPr indent="-381000" lvl="0" marL="457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46" name="Google Shape;146;p26"/>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47" name="Google Shape;147;p26"/>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48" name="Google Shape;148;p26"/>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9" name="Shape 149"/>
        <p:cNvGrpSpPr/>
        <p:nvPr/>
      </p:nvGrpSpPr>
      <p:grpSpPr>
        <a:xfrm>
          <a:off x="0" y="0"/>
          <a:ext cx="0" cy="0"/>
          <a:chOff x="0" y="0"/>
          <a:chExt cx="0" cy="0"/>
        </a:xfrm>
      </p:grpSpPr>
      <p:sp>
        <p:nvSpPr>
          <p:cNvPr id="150" name="Google Shape;150;p27"/>
          <p:cNvSpPr txBox="1"/>
          <p:nvPr>
            <p:ph type="ctrTitle"/>
          </p:nvPr>
        </p:nvSpPr>
        <p:spPr>
          <a:xfrm>
            <a:off x="685800" y="1597819"/>
            <a:ext cx="7772400" cy="11025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1" name="Google Shape;151;p27"/>
          <p:cNvSpPr txBox="1"/>
          <p:nvPr>
            <p:ph idx="1" type="subTitle"/>
          </p:nvPr>
        </p:nvSpPr>
        <p:spPr>
          <a:xfrm>
            <a:off x="1371600" y="2914650"/>
            <a:ext cx="6400800" cy="1314600"/>
          </a:xfrm>
          <a:prstGeom prst="rect">
            <a:avLst/>
          </a:prstGeom>
          <a:noFill/>
          <a:ln>
            <a:noFill/>
          </a:ln>
        </p:spPr>
        <p:txBody>
          <a:bodyPr anchorCtr="0" anchor="t" bIns="34275" lIns="68575" spcFirstLastPara="1" rIns="68575" wrap="square" tIns="34275"/>
          <a:lstStyle>
            <a:lvl1pPr lvl="0" marR="0" rtl="0" algn="ctr">
              <a:spcBef>
                <a:spcPts val="5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lvl="1" marR="0" rtl="0" algn="ctr">
              <a:spcBef>
                <a:spcPts val="400"/>
              </a:spcBef>
              <a:spcAft>
                <a:spcPts val="0"/>
              </a:spcAft>
              <a:buClr>
                <a:srgbClr val="888888"/>
              </a:buClr>
              <a:buSzPts val="2100"/>
              <a:buFont typeface="Arial"/>
              <a:buNone/>
              <a:defRPr b="0" i="0" sz="2100" u="none" cap="none" strike="noStrike">
                <a:solidFill>
                  <a:srgbClr val="888888"/>
                </a:solidFill>
                <a:latin typeface="Calibri"/>
                <a:ea typeface="Calibri"/>
                <a:cs typeface="Calibri"/>
                <a:sym typeface="Calibri"/>
              </a:defRPr>
            </a:lvl2pPr>
            <a:lvl3pPr lvl="2" marR="0" rtl="0" algn="ctr">
              <a:spcBef>
                <a:spcPts val="4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lvl="3"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4pPr>
            <a:lvl5pPr lvl="4"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5pPr>
            <a:lvl6pPr lvl="5"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6pPr>
            <a:lvl7pPr lvl="6"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7pPr>
            <a:lvl8pPr lvl="7"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8pPr>
            <a:lvl9pPr lvl="8"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9pPr>
          </a:lstStyle>
          <a:p/>
        </p:txBody>
      </p:sp>
      <p:sp>
        <p:nvSpPr>
          <p:cNvPr id="152" name="Google Shape;152;p27"/>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 name="Google Shape;153;p27"/>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 name="Google Shape;154;p27"/>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5" name="Shape 155"/>
        <p:cNvGrpSpPr/>
        <p:nvPr/>
      </p:nvGrpSpPr>
      <p:grpSpPr>
        <a:xfrm>
          <a:off x="0" y="0"/>
          <a:ext cx="0" cy="0"/>
          <a:chOff x="0" y="0"/>
          <a:chExt cx="0" cy="0"/>
        </a:xfrm>
      </p:grpSpPr>
      <p:sp>
        <p:nvSpPr>
          <p:cNvPr id="156" name="Google Shape;156;p28"/>
          <p:cNvSpPr txBox="1"/>
          <p:nvPr>
            <p:ph type="title"/>
          </p:nvPr>
        </p:nvSpPr>
        <p:spPr>
          <a:xfrm>
            <a:off x="722313" y="3305176"/>
            <a:ext cx="7772400" cy="102150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Clr>
                <a:schemeClr val="dk1"/>
              </a:buClr>
              <a:buSzPts val="3000"/>
              <a:buFont typeface="Calibri"/>
              <a:buNone/>
              <a:defRPr b="1" i="0" sz="30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7" name="Google Shape;157;p28"/>
          <p:cNvSpPr txBox="1"/>
          <p:nvPr>
            <p:ph idx="1" type="body"/>
          </p:nvPr>
        </p:nvSpPr>
        <p:spPr>
          <a:xfrm>
            <a:off x="722313" y="2180035"/>
            <a:ext cx="7772400" cy="1125300"/>
          </a:xfrm>
          <a:prstGeom prst="rect">
            <a:avLst/>
          </a:prstGeom>
          <a:noFill/>
          <a:ln>
            <a:noFill/>
          </a:ln>
        </p:spPr>
        <p:txBody>
          <a:bodyPr anchorCtr="0" anchor="b" bIns="34275" lIns="68575" spcFirstLastPara="1" rIns="68575" wrap="square" tIns="34275"/>
          <a:lstStyle>
            <a:lvl1pPr indent="-228600" lvl="0" marL="457200" marR="0" rtl="0" algn="l">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1pPr>
            <a:lvl2pPr indent="-228600" lvl="1" marL="914400" marR="0" rtl="0" algn="l">
              <a:spcBef>
                <a:spcPts val="3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2pPr>
            <a:lvl3pPr indent="-228600" lvl="2" marL="1371600" marR="0" rtl="0" algn="l">
              <a:spcBef>
                <a:spcPts val="2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3pPr>
            <a:lvl4pPr indent="-228600" lvl="3" marL="1828800" marR="0" rtl="0" algn="l">
              <a:spcBef>
                <a:spcPts val="200"/>
              </a:spcBef>
              <a:spcAft>
                <a:spcPts val="0"/>
              </a:spcAft>
              <a:buClr>
                <a:srgbClr val="888888"/>
              </a:buClr>
              <a:buSzPts val="1100"/>
              <a:buFont typeface="Arial"/>
              <a:buNone/>
              <a:defRPr b="0" i="0" sz="1100" u="none" cap="none" strike="noStrike">
                <a:solidFill>
                  <a:srgbClr val="888888"/>
                </a:solidFill>
                <a:latin typeface="Calibri"/>
                <a:ea typeface="Calibri"/>
                <a:cs typeface="Calibri"/>
                <a:sym typeface="Calibri"/>
              </a:defRPr>
            </a:lvl4pPr>
            <a:lvl5pPr indent="-228600" lvl="4" marL="2286000" marR="0" rtl="0" algn="l">
              <a:spcBef>
                <a:spcPts val="200"/>
              </a:spcBef>
              <a:spcAft>
                <a:spcPts val="0"/>
              </a:spcAft>
              <a:buClr>
                <a:srgbClr val="888888"/>
              </a:buClr>
              <a:buSzPts val="1100"/>
              <a:buFont typeface="Arial"/>
              <a:buNone/>
              <a:defRPr b="0" i="0" sz="1100" u="none" cap="none" strike="noStrike">
                <a:solidFill>
                  <a:srgbClr val="888888"/>
                </a:solidFill>
                <a:latin typeface="Calibri"/>
                <a:ea typeface="Calibri"/>
                <a:cs typeface="Calibri"/>
                <a:sym typeface="Calibri"/>
              </a:defRPr>
            </a:lvl5pPr>
            <a:lvl6pPr indent="-228600" lvl="5" marL="2743200" marR="0" rtl="0" algn="l">
              <a:spcBef>
                <a:spcPts val="200"/>
              </a:spcBef>
              <a:spcAft>
                <a:spcPts val="0"/>
              </a:spcAft>
              <a:buClr>
                <a:srgbClr val="888888"/>
              </a:buClr>
              <a:buSzPts val="1100"/>
              <a:buFont typeface="Arial"/>
              <a:buNone/>
              <a:defRPr b="0" i="0" sz="1100" u="none" cap="none" strike="noStrike">
                <a:solidFill>
                  <a:srgbClr val="888888"/>
                </a:solidFill>
                <a:latin typeface="Calibri"/>
                <a:ea typeface="Calibri"/>
                <a:cs typeface="Calibri"/>
                <a:sym typeface="Calibri"/>
              </a:defRPr>
            </a:lvl6pPr>
            <a:lvl7pPr indent="-228600" lvl="6" marL="3200400" marR="0" rtl="0" algn="l">
              <a:spcBef>
                <a:spcPts val="200"/>
              </a:spcBef>
              <a:spcAft>
                <a:spcPts val="0"/>
              </a:spcAft>
              <a:buClr>
                <a:srgbClr val="888888"/>
              </a:buClr>
              <a:buSzPts val="1100"/>
              <a:buFont typeface="Arial"/>
              <a:buNone/>
              <a:defRPr b="0" i="0" sz="1100" u="none" cap="none" strike="noStrike">
                <a:solidFill>
                  <a:srgbClr val="888888"/>
                </a:solidFill>
                <a:latin typeface="Calibri"/>
                <a:ea typeface="Calibri"/>
                <a:cs typeface="Calibri"/>
                <a:sym typeface="Calibri"/>
              </a:defRPr>
            </a:lvl7pPr>
            <a:lvl8pPr indent="-228600" lvl="7" marL="3657600" marR="0" rtl="0" algn="l">
              <a:spcBef>
                <a:spcPts val="200"/>
              </a:spcBef>
              <a:spcAft>
                <a:spcPts val="0"/>
              </a:spcAft>
              <a:buClr>
                <a:srgbClr val="888888"/>
              </a:buClr>
              <a:buSzPts val="1100"/>
              <a:buFont typeface="Arial"/>
              <a:buNone/>
              <a:defRPr b="0" i="0" sz="1100" u="none" cap="none" strike="noStrike">
                <a:solidFill>
                  <a:srgbClr val="888888"/>
                </a:solidFill>
                <a:latin typeface="Calibri"/>
                <a:ea typeface="Calibri"/>
                <a:cs typeface="Calibri"/>
                <a:sym typeface="Calibri"/>
              </a:defRPr>
            </a:lvl8pPr>
            <a:lvl9pPr indent="-228600" lvl="8" marL="4114800" marR="0" rtl="0" algn="l">
              <a:spcBef>
                <a:spcPts val="200"/>
              </a:spcBef>
              <a:spcAft>
                <a:spcPts val="0"/>
              </a:spcAft>
              <a:buClr>
                <a:srgbClr val="888888"/>
              </a:buClr>
              <a:buSzPts val="1100"/>
              <a:buFont typeface="Arial"/>
              <a:buNone/>
              <a:defRPr b="0" i="0" sz="1100" u="none" cap="none" strike="noStrike">
                <a:solidFill>
                  <a:srgbClr val="888888"/>
                </a:solidFill>
                <a:latin typeface="Calibri"/>
                <a:ea typeface="Calibri"/>
                <a:cs typeface="Calibri"/>
                <a:sym typeface="Calibri"/>
              </a:defRPr>
            </a:lvl9pPr>
          </a:lstStyle>
          <a:p/>
        </p:txBody>
      </p:sp>
      <p:sp>
        <p:nvSpPr>
          <p:cNvPr id="158" name="Google Shape;158;p28"/>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9" name="Google Shape;159;p28"/>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60" name="Google Shape;160;p28"/>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61" name="Shape 161"/>
        <p:cNvGrpSpPr/>
        <p:nvPr/>
      </p:nvGrpSpPr>
      <p:grpSpPr>
        <a:xfrm>
          <a:off x="0" y="0"/>
          <a:ext cx="0" cy="0"/>
          <a:chOff x="0" y="0"/>
          <a:chExt cx="0" cy="0"/>
        </a:xfrm>
      </p:grpSpPr>
      <p:sp>
        <p:nvSpPr>
          <p:cNvPr id="162" name="Google Shape;162;p29"/>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3" name="Google Shape;163;p29"/>
          <p:cNvSpPr txBox="1"/>
          <p:nvPr>
            <p:ph idx="1" type="body"/>
          </p:nvPr>
        </p:nvSpPr>
        <p:spPr>
          <a:xfrm>
            <a:off x="457200" y="1200151"/>
            <a:ext cx="4038600" cy="3394500"/>
          </a:xfrm>
          <a:prstGeom prst="rect">
            <a:avLst/>
          </a:prstGeom>
          <a:noFill/>
          <a:ln>
            <a:noFill/>
          </a:ln>
        </p:spPr>
        <p:txBody>
          <a:bodyPr anchorCtr="0" anchor="t" bIns="34275" lIns="68575" spcFirstLastPara="1" rIns="68575" wrap="square" tIns="34275"/>
          <a:lstStyle>
            <a:lvl1pPr indent="-361950" lvl="0" marL="4572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4" name="Google Shape;164;p29"/>
          <p:cNvSpPr txBox="1"/>
          <p:nvPr>
            <p:ph idx="2" type="body"/>
          </p:nvPr>
        </p:nvSpPr>
        <p:spPr>
          <a:xfrm>
            <a:off x="4648200" y="1200151"/>
            <a:ext cx="4038600" cy="3394500"/>
          </a:xfrm>
          <a:prstGeom prst="rect">
            <a:avLst/>
          </a:prstGeom>
          <a:noFill/>
          <a:ln>
            <a:noFill/>
          </a:ln>
        </p:spPr>
        <p:txBody>
          <a:bodyPr anchorCtr="0" anchor="t" bIns="34275" lIns="68575" spcFirstLastPara="1" rIns="68575" wrap="square" tIns="34275"/>
          <a:lstStyle>
            <a:lvl1pPr indent="-361950" lvl="0" marL="4572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5" name="Google Shape;165;p29"/>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66" name="Google Shape;166;p29"/>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67" name="Google Shape;167;p29"/>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68" name="Shape 168"/>
        <p:cNvGrpSpPr/>
        <p:nvPr/>
      </p:nvGrpSpPr>
      <p:grpSpPr>
        <a:xfrm>
          <a:off x="0" y="0"/>
          <a:ext cx="0" cy="0"/>
          <a:chOff x="0" y="0"/>
          <a:chExt cx="0" cy="0"/>
        </a:xfrm>
      </p:grpSpPr>
      <p:sp>
        <p:nvSpPr>
          <p:cNvPr id="169" name="Google Shape;169;p30"/>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0" name="Google Shape;170;p30"/>
          <p:cNvSpPr txBox="1"/>
          <p:nvPr>
            <p:ph idx="1" type="body"/>
          </p:nvPr>
        </p:nvSpPr>
        <p:spPr>
          <a:xfrm>
            <a:off x="457200" y="1151335"/>
            <a:ext cx="4040100" cy="480000"/>
          </a:xfrm>
          <a:prstGeom prst="rect">
            <a:avLst/>
          </a:prstGeom>
          <a:noFill/>
          <a:ln>
            <a:noFill/>
          </a:ln>
        </p:spPr>
        <p:txBody>
          <a:bodyPr anchorCtr="0" anchor="b"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spcBef>
                <a:spcPts val="3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spcBef>
                <a:spcPts val="3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spcBef>
                <a:spcPts val="2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spcBef>
                <a:spcPts val="2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spcBef>
                <a:spcPts val="2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spcBef>
                <a:spcPts val="2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spcBef>
                <a:spcPts val="2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spcBef>
                <a:spcPts val="2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171" name="Google Shape;171;p30"/>
          <p:cNvSpPr txBox="1"/>
          <p:nvPr>
            <p:ph idx="2" type="body"/>
          </p:nvPr>
        </p:nvSpPr>
        <p:spPr>
          <a:xfrm>
            <a:off x="457200" y="1631156"/>
            <a:ext cx="4040100" cy="2963400"/>
          </a:xfrm>
          <a:prstGeom prst="rect">
            <a:avLst/>
          </a:prstGeom>
          <a:noFill/>
          <a:ln>
            <a:noFill/>
          </a:ln>
        </p:spPr>
        <p:txBody>
          <a:bodyPr anchorCtr="0" anchor="t" bIns="34275" lIns="68575" spcFirstLastPara="1" rIns="68575" wrap="square" tIns="34275"/>
          <a:lstStyle>
            <a:lvl1pPr indent="-342900" lvl="0" marL="4572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1pPr>
            <a:lvl2pPr indent="-323850" lvl="1" marL="914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2pPr>
            <a:lvl3pPr indent="-317500" lvl="2" marL="13716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04800" lvl="5" marL="27432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6pPr>
            <a:lvl7pPr indent="-304800" lvl="6" marL="32004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7pPr>
            <a:lvl8pPr indent="-304800" lvl="7" marL="3657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8pPr>
            <a:lvl9pPr indent="-304800" lvl="8" marL="41148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9pPr>
          </a:lstStyle>
          <a:p/>
        </p:txBody>
      </p:sp>
      <p:sp>
        <p:nvSpPr>
          <p:cNvPr id="172" name="Google Shape;172;p30"/>
          <p:cNvSpPr txBox="1"/>
          <p:nvPr>
            <p:ph idx="3" type="body"/>
          </p:nvPr>
        </p:nvSpPr>
        <p:spPr>
          <a:xfrm>
            <a:off x="4645026" y="1151335"/>
            <a:ext cx="4041600" cy="480000"/>
          </a:xfrm>
          <a:prstGeom prst="rect">
            <a:avLst/>
          </a:prstGeom>
          <a:noFill/>
          <a:ln>
            <a:noFill/>
          </a:ln>
        </p:spPr>
        <p:txBody>
          <a:bodyPr anchorCtr="0" anchor="b"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spcBef>
                <a:spcPts val="3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spcBef>
                <a:spcPts val="3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spcBef>
                <a:spcPts val="2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spcBef>
                <a:spcPts val="2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spcBef>
                <a:spcPts val="2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spcBef>
                <a:spcPts val="2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spcBef>
                <a:spcPts val="2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spcBef>
                <a:spcPts val="2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173" name="Google Shape;173;p30"/>
          <p:cNvSpPr txBox="1"/>
          <p:nvPr>
            <p:ph idx="4" type="body"/>
          </p:nvPr>
        </p:nvSpPr>
        <p:spPr>
          <a:xfrm>
            <a:off x="4645026" y="1631156"/>
            <a:ext cx="4041600" cy="2963400"/>
          </a:xfrm>
          <a:prstGeom prst="rect">
            <a:avLst/>
          </a:prstGeom>
          <a:noFill/>
          <a:ln>
            <a:noFill/>
          </a:ln>
        </p:spPr>
        <p:txBody>
          <a:bodyPr anchorCtr="0" anchor="t" bIns="34275" lIns="68575" spcFirstLastPara="1" rIns="68575" wrap="square" tIns="34275"/>
          <a:lstStyle>
            <a:lvl1pPr indent="-342900" lvl="0" marL="4572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1pPr>
            <a:lvl2pPr indent="-323850" lvl="1" marL="914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2pPr>
            <a:lvl3pPr indent="-317500" lvl="2" marL="13716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04800" lvl="5" marL="27432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6pPr>
            <a:lvl7pPr indent="-304800" lvl="6" marL="32004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7pPr>
            <a:lvl8pPr indent="-304800" lvl="7" marL="3657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8pPr>
            <a:lvl9pPr indent="-304800" lvl="8" marL="41148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9pPr>
          </a:lstStyle>
          <a:p/>
        </p:txBody>
      </p:sp>
      <p:sp>
        <p:nvSpPr>
          <p:cNvPr id="174" name="Google Shape;174;p30"/>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75" name="Google Shape;175;p30"/>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76" name="Google Shape;176;p30"/>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7" name="Shape 177"/>
        <p:cNvGrpSpPr/>
        <p:nvPr/>
      </p:nvGrpSpPr>
      <p:grpSpPr>
        <a:xfrm>
          <a:off x="0" y="0"/>
          <a:ext cx="0" cy="0"/>
          <a:chOff x="0" y="0"/>
          <a:chExt cx="0" cy="0"/>
        </a:xfrm>
      </p:grpSpPr>
      <p:sp>
        <p:nvSpPr>
          <p:cNvPr id="178" name="Google Shape;178;p31"/>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9" name="Google Shape;179;p31"/>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0" name="Google Shape;180;p31"/>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1" name="Google Shape;181;p31"/>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2" name="Shape 182"/>
        <p:cNvGrpSpPr/>
        <p:nvPr/>
      </p:nvGrpSpPr>
      <p:grpSpPr>
        <a:xfrm>
          <a:off x="0" y="0"/>
          <a:ext cx="0" cy="0"/>
          <a:chOff x="0" y="0"/>
          <a:chExt cx="0" cy="0"/>
        </a:xfrm>
      </p:grpSpPr>
      <p:sp>
        <p:nvSpPr>
          <p:cNvPr id="183" name="Google Shape;183;p32"/>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4" name="Google Shape;184;p32"/>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5" name="Google Shape;185;p32"/>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86" name="Shape 186"/>
        <p:cNvGrpSpPr/>
        <p:nvPr/>
      </p:nvGrpSpPr>
      <p:grpSpPr>
        <a:xfrm>
          <a:off x="0" y="0"/>
          <a:ext cx="0" cy="0"/>
          <a:chOff x="0" y="0"/>
          <a:chExt cx="0" cy="0"/>
        </a:xfrm>
      </p:grpSpPr>
      <p:sp>
        <p:nvSpPr>
          <p:cNvPr id="187" name="Google Shape;187;p33"/>
          <p:cNvSpPr txBox="1"/>
          <p:nvPr>
            <p:ph type="title"/>
          </p:nvPr>
        </p:nvSpPr>
        <p:spPr>
          <a:xfrm>
            <a:off x="457201" y="204788"/>
            <a:ext cx="3008400" cy="871500"/>
          </a:xfrm>
          <a:prstGeom prst="rect">
            <a:avLst/>
          </a:prstGeom>
          <a:noFill/>
          <a:ln>
            <a:noFill/>
          </a:ln>
        </p:spPr>
        <p:txBody>
          <a:bodyPr anchorCtr="0" anchor="b" bIns="34275" lIns="68575" spcFirstLastPara="1" rIns="68575" wrap="square" tIns="34275"/>
          <a:lstStyle>
            <a:lvl1pPr lvl="0" marR="0" rtl="0" algn="l">
              <a:spcBef>
                <a:spcPts val="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88" name="Google Shape;188;p33"/>
          <p:cNvSpPr txBox="1"/>
          <p:nvPr>
            <p:ph idx="1" type="body"/>
          </p:nvPr>
        </p:nvSpPr>
        <p:spPr>
          <a:xfrm>
            <a:off x="3575050" y="204788"/>
            <a:ext cx="5111700" cy="4389600"/>
          </a:xfrm>
          <a:prstGeom prst="rect">
            <a:avLst/>
          </a:prstGeom>
          <a:noFill/>
          <a:ln>
            <a:noFill/>
          </a:ln>
        </p:spPr>
        <p:txBody>
          <a:bodyPr anchorCtr="0" anchor="t" bIns="34275" lIns="68575" spcFirstLastPara="1" rIns="68575" wrap="square" tIns="34275"/>
          <a:lstStyle>
            <a:lvl1pPr indent="-381000" lvl="0" marL="457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89" name="Google Shape;189;p33"/>
          <p:cNvSpPr txBox="1"/>
          <p:nvPr>
            <p:ph idx="2" type="body"/>
          </p:nvPr>
        </p:nvSpPr>
        <p:spPr>
          <a:xfrm>
            <a:off x="457201" y="1076326"/>
            <a:ext cx="3008400" cy="3518400"/>
          </a:xfrm>
          <a:prstGeom prst="rect">
            <a:avLst/>
          </a:prstGeom>
          <a:noFill/>
          <a:ln>
            <a:noFill/>
          </a:ln>
        </p:spPr>
        <p:txBody>
          <a:bodyPr anchorCtr="0" anchor="t" bIns="34275" lIns="68575" spcFirstLastPara="1" rIns="68575" wrap="square" tIns="34275"/>
          <a:lstStyle>
            <a:lvl1pPr indent="-228600" lvl="0" marL="457200" marR="0" rtl="0" algn="l">
              <a:spcBef>
                <a:spcPts val="2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indent="-228600" lvl="1" marL="914400" marR="0" rtl="0" algn="l">
              <a:spcBef>
                <a:spcPts val="2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3pPr>
            <a:lvl4pPr indent="-228600" lvl="3" marL="1828800" marR="0" rtl="0" algn="l">
              <a:spcBef>
                <a:spcPts val="1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4pPr>
            <a:lvl5pPr indent="-228600" lvl="4" marL="2286000" marR="0" rtl="0" algn="l">
              <a:spcBef>
                <a:spcPts val="1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5pPr>
            <a:lvl6pPr indent="-228600" lvl="5" marL="2743200" marR="0" rtl="0" algn="l">
              <a:spcBef>
                <a:spcPts val="1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6pPr>
            <a:lvl7pPr indent="-228600" lvl="6" marL="3200400" marR="0" rtl="0" algn="l">
              <a:spcBef>
                <a:spcPts val="1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7pPr>
            <a:lvl8pPr indent="-228600" lvl="7" marL="3657600" marR="0" rtl="0" algn="l">
              <a:spcBef>
                <a:spcPts val="1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8pPr>
            <a:lvl9pPr indent="-228600" lvl="8" marL="4114800" marR="0" rtl="0" algn="l">
              <a:spcBef>
                <a:spcPts val="1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9pPr>
          </a:lstStyle>
          <a:p/>
        </p:txBody>
      </p:sp>
      <p:sp>
        <p:nvSpPr>
          <p:cNvPr id="190" name="Google Shape;190;p33"/>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1" name="Google Shape;191;p33"/>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 name="Google Shape;192;p33"/>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93" name="Shape 193"/>
        <p:cNvGrpSpPr/>
        <p:nvPr/>
      </p:nvGrpSpPr>
      <p:grpSpPr>
        <a:xfrm>
          <a:off x="0" y="0"/>
          <a:ext cx="0" cy="0"/>
          <a:chOff x="0" y="0"/>
          <a:chExt cx="0" cy="0"/>
        </a:xfrm>
      </p:grpSpPr>
      <p:sp>
        <p:nvSpPr>
          <p:cNvPr id="194" name="Google Shape;194;p34"/>
          <p:cNvSpPr txBox="1"/>
          <p:nvPr>
            <p:ph type="title"/>
          </p:nvPr>
        </p:nvSpPr>
        <p:spPr>
          <a:xfrm>
            <a:off x="1792288" y="3600450"/>
            <a:ext cx="5486400" cy="425100"/>
          </a:xfrm>
          <a:prstGeom prst="rect">
            <a:avLst/>
          </a:prstGeom>
          <a:noFill/>
          <a:ln>
            <a:noFill/>
          </a:ln>
        </p:spPr>
        <p:txBody>
          <a:bodyPr anchorCtr="0" anchor="b" bIns="34275" lIns="68575" spcFirstLastPara="1" rIns="68575" wrap="square" tIns="34275"/>
          <a:lstStyle>
            <a:lvl1pPr lvl="0" marR="0" rtl="0" algn="l">
              <a:spcBef>
                <a:spcPts val="0"/>
              </a:spcBef>
              <a:spcAft>
                <a:spcPts val="0"/>
              </a:spcAft>
              <a:buClr>
                <a:schemeClr val="dk1"/>
              </a:buClr>
              <a:buSzPts val="1500"/>
              <a:buFont typeface="Calibri"/>
              <a:buNone/>
              <a:defRPr b="1" i="0" sz="15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95" name="Google Shape;195;p34"/>
          <p:cNvSpPr/>
          <p:nvPr>
            <p:ph idx="2" type="pic"/>
          </p:nvPr>
        </p:nvSpPr>
        <p:spPr>
          <a:xfrm>
            <a:off x="1792288" y="459581"/>
            <a:ext cx="5486400" cy="3086100"/>
          </a:xfrm>
          <a:prstGeom prst="rect">
            <a:avLst/>
          </a:prstGeom>
          <a:noFill/>
          <a:ln>
            <a:noFill/>
          </a:ln>
        </p:spPr>
        <p:txBody>
          <a:bodyPr anchorCtr="0" anchor="t" bIns="34275" lIns="68575" spcFirstLastPara="1" rIns="68575" wrap="square" tIns="34275"/>
          <a:lstStyle>
            <a:lvl1pPr lvl="0" marR="0" rtl="0" algn="l">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96" name="Google Shape;196;p34"/>
          <p:cNvSpPr txBox="1"/>
          <p:nvPr>
            <p:ph idx="1" type="body"/>
          </p:nvPr>
        </p:nvSpPr>
        <p:spPr>
          <a:xfrm>
            <a:off x="1792288" y="4025503"/>
            <a:ext cx="5486400" cy="603600"/>
          </a:xfrm>
          <a:prstGeom prst="rect">
            <a:avLst/>
          </a:prstGeom>
          <a:noFill/>
          <a:ln>
            <a:noFill/>
          </a:ln>
        </p:spPr>
        <p:txBody>
          <a:bodyPr anchorCtr="0" anchor="t" bIns="34275" lIns="68575" spcFirstLastPara="1" rIns="68575" wrap="square" tIns="34275"/>
          <a:lstStyle>
            <a:lvl1pPr indent="-228600" lvl="0" marL="457200" marR="0" rtl="0" algn="l">
              <a:spcBef>
                <a:spcPts val="2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indent="-228600" lvl="1" marL="914400" marR="0" rtl="0" algn="l">
              <a:spcBef>
                <a:spcPts val="2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3pPr>
            <a:lvl4pPr indent="-228600" lvl="3" marL="1828800" marR="0" rtl="0" algn="l">
              <a:spcBef>
                <a:spcPts val="1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4pPr>
            <a:lvl5pPr indent="-228600" lvl="4" marL="2286000" marR="0" rtl="0" algn="l">
              <a:spcBef>
                <a:spcPts val="1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5pPr>
            <a:lvl6pPr indent="-228600" lvl="5" marL="2743200" marR="0" rtl="0" algn="l">
              <a:spcBef>
                <a:spcPts val="1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6pPr>
            <a:lvl7pPr indent="-228600" lvl="6" marL="3200400" marR="0" rtl="0" algn="l">
              <a:spcBef>
                <a:spcPts val="1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7pPr>
            <a:lvl8pPr indent="-228600" lvl="7" marL="3657600" marR="0" rtl="0" algn="l">
              <a:spcBef>
                <a:spcPts val="1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8pPr>
            <a:lvl9pPr indent="-228600" lvl="8" marL="4114800" marR="0" rtl="0" algn="l">
              <a:spcBef>
                <a:spcPts val="1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9pPr>
          </a:lstStyle>
          <a:p/>
        </p:txBody>
      </p:sp>
      <p:sp>
        <p:nvSpPr>
          <p:cNvPr id="197" name="Google Shape;197;p34"/>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8" name="Google Shape;198;p34"/>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9" name="Google Shape;199;p34"/>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00" name="Shape 200"/>
        <p:cNvGrpSpPr/>
        <p:nvPr/>
      </p:nvGrpSpPr>
      <p:grpSpPr>
        <a:xfrm>
          <a:off x="0" y="0"/>
          <a:ext cx="0" cy="0"/>
          <a:chOff x="0" y="0"/>
          <a:chExt cx="0" cy="0"/>
        </a:xfrm>
      </p:grpSpPr>
      <p:sp>
        <p:nvSpPr>
          <p:cNvPr id="201" name="Google Shape;201;p35"/>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02" name="Google Shape;202;p35"/>
          <p:cNvSpPr txBox="1"/>
          <p:nvPr>
            <p:ph idx="1" type="body"/>
          </p:nvPr>
        </p:nvSpPr>
        <p:spPr>
          <a:xfrm rot="5400000">
            <a:off x="2874750" y="-1217399"/>
            <a:ext cx="3394500" cy="8229600"/>
          </a:xfrm>
          <a:prstGeom prst="rect">
            <a:avLst/>
          </a:prstGeom>
          <a:noFill/>
          <a:ln>
            <a:noFill/>
          </a:ln>
        </p:spPr>
        <p:txBody>
          <a:bodyPr anchorCtr="0" anchor="t" bIns="34275" lIns="68575" spcFirstLastPara="1" rIns="68575" wrap="square" tIns="34275"/>
          <a:lstStyle>
            <a:lvl1pPr indent="-381000" lvl="0" marL="457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03" name="Google Shape;203;p35"/>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04" name="Google Shape;204;p35"/>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05" name="Google Shape;205;p35"/>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06" name="Shape 206"/>
        <p:cNvGrpSpPr/>
        <p:nvPr/>
      </p:nvGrpSpPr>
      <p:grpSpPr>
        <a:xfrm>
          <a:off x="0" y="0"/>
          <a:ext cx="0" cy="0"/>
          <a:chOff x="0" y="0"/>
          <a:chExt cx="0" cy="0"/>
        </a:xfrm>
      </p:grpSpPr>
      <p:sp>
        <p:nvSpPr>
          <p:cNvPr id="207" name="Google Shape;207;p36"/>
          <p:cNvSpPr txBox="1"/>
          <p:nvPr>
            <p:ph type="title"/>
          </p:nvPr>
        </p:nvSpPr>
        <p:spPr>
          <a:xfrm rot="5400000">
            <a:off x="5463750" y="1371629"/>
            <a:ext cx="4388700" cy="20574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08" name="Google Shape;208;p36"/>
          <p:cNvSpPr txBox="1"/>
          <p:nvPr>
            <p:ph idx="1" type="body"/>
          </p:nvPr>
        </p:nvSpPr>
        <p:spPr>
          <a:xfrm rot="5400000">
            <a:off x="1272750" y="-609571"/>
            <a:ext cx="4388700" cy="6019800"/>
          </a:xfrm>
          <a:prstGeom prst="rect">
            <a:avLst/>
          </a:prstGeom>
          <a:noFill/>
          <a:ln>
            <a:noFill/>
          </a:ln>
        </p:spPr>
        <p:txBody>
          <a:bodyPr anchorCtr="0" anchor="t" bIns="34275" lIns="68575" spcFirstLastPara="1" rIns="68575" wrap="square" tIns="34275"/>
          <a:lstStyle>
            <a:lvl1pPr indent="-381000" lvl="0" marL="457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09" name="Google Shape;209;p36"/>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10" name="Google Shape;210;p36"/>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11" name="Google Shape;211;p36"/>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22" name="Shape 222"/>
        <p:cNvGrpSpPr/>
        <p:nvPr/>
      </p:nvGrpSpPr>
      <p:grpSpPr>
        <a:xfrm>
          <a:off x="0" y="0"/>
          <a:ext cx="0" cy="0"/>
          <a:chOff x="0" y="0"/>
          <a:chExt cx="0" cy="0"/>
        </a:xfrm>
      </p:grpSpPr>
      <p:sp>
        <p:nvSpPr>
          <p:cNvPr id="223" name="Google Shape;223;p38"/>
          <p:cNvSpPr txBox="1"/>
          <p:nvPr>
            <p:ph type="title"/>
          </p:nvPr>
        </p:nvSpPr>
        <p:spPr>
          <a:xfrm>
            <a:off x="339212" y="205979"/>
            <a:ext cx="8500200" cy="634800"/>
          </a:xfrm>
          <a:prstGeom prst="rect">
            <a:avLst/>
          </a:prstGeom>
          <a:noFill/>
          <a:ln>
            <a:noFill/>
          </a:ln>
        </p:spPr>
        <p:txBody>
          <a:bodyPr anchorCtr="0" anchor="b" bIns="34275" lIns="68575" spcFirstLastPara="1" rIns="68575" wrap="square" tIns="34275"/>
          <a:lstStyle>
            <a:lvl1pPr lvl="0"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1pPr>
            <a:lvl2pPr lvl="1"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2pPr>
            <a:lvl3pPr lvl="2"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3pPr>
            <a:lvl4pPr lvl="3"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4pPr>
            <a:lvl5pPr lvl="4"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5pPr>
            <a:lvl6pPr lvl="5"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6pPr>
            <a:lvl7pPr lvl="6"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7pPr>
            <a:lvl8pPr lvl="7"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8pPr>
            <a:lvl9pPr lvl="8"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9pPr>
          </a:lstStyle>
          <a:p/>
        </p:txBody>
      </p:sp>
      <p:sp>
        <p:nvSpPr>
          <p:cNvPr id="224" name="Google Shape;224;p38"/>
          <p:cNvSpPr txBox="1"/>
          <p:nvPr>
            <p:ph idx="1" type="body"/>
          </p:nvPr>
        </p:nvSpPr>
        <p:spPr>
          <a:xfrm>
            <a:off x="339212" y="1200151"/>
            <a:ext cx="8229600" cy="33945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500"/>
              </a:spcBef>
              <a:spcAft>
                <a:spcPts val="0"/>
              </a:spcAft>
              <a:buClr>
                <a:srgbClr val="FFC000"/>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500"/>
              </a:spcBef>
              <a:spcAft>
                <a:spcPts val="0"/>
              </a:spcAft>
              <a:buClr>
                <a:srgbClr val="FFC000"/>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00"/>
              </a:spcBef>
              <a:spcAft>
                <a:spcPts val="0"/>
              </a:spcAft>
              <a:buClr>
                <a:srgbClr val="FFC000"/>
              </a:buClr>
              <a:buSzPts val="1500"/>
              <a:buFont typeface="Arial"/>
              <a:buChar char="•"/>
              <a:defRPr b="0" i="0" sz="15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25" name="Google Shape;225;p38"/>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26" name="Google Shape;226;p38"/>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27" name="Shape 227"/>
        <p:cNvGrpSpPr/>
        <p:nvPr/>
      </p:nvGrpSpPr>
      <p:grpSpPr>
        <a:xfrm>
          <a:off x="0" y="0"/>
          <a:ext cx="0" cy="0"/>
          <a:chOff x="0" y="0"/>
          <a:chExt cx="0" cy="0"/>
        </a:xfrm>
      </p:grpSpPr>
      <p:sp>
        <p:nvSpPr>
          <p:cNvPr id="228" name="Google Shape;228;p39"/>
          <p:cNvSpPr/>
          <p:nvPr/>
        </p:nvSpPr>
        <p:spPr>
          <a:xfrm>
            <a:off x="0" y="0"/>
            <a:ext cx="9144000" cy="5143500"/>
          </a:xfrm>
          <a:prstGeom prst="rect">
            <a:avLst/>
          </a:prstGeom>
          <a:solidFill>
            <a:schemeClr val="lt1"/>
          </a:solidFill>
          <a:ln cap="flat" cmpd="sng" w="5715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29" name="Google Shape;229;p39"/>
          <p:cNvSpPr/>
          <p:nvPr/>
        </p:nvSpPr>
        <p:spPr>
          <a:xfrm>
            <a:off x="31750" y="4954191"/>
            <a:ext cx="9080700" cy="189300"/>
          </a:xfrm>
          <a:prstGeom prst="rect">
            <a:avLst/>
          </a:prstGeom>
          <a:solidFill>
            <a:srgbClr val="FBD83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30" name="Google Shape;230;p39"/>
          <p:cNvSpPr/>
          <p:nvPr/>
        </p:nvSpPr>
        <p:spPr>
          <a:xfrm>
            <a:off x="31750" y="1"/>
            <a:ext cx="9080700" cy="189300"/>
          </a:xfrm>
          <a:prstGeom prst="rect">
            <a:avLst/>
          </a:prstGeom>
          <a:solidFill>
            <a:srgbClr val="FBD83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pic>
        <p:nvPicPr>
          <p:cNvPr descr="wsu_horizontal_color.png" id="231" name="Google Shape;231;p39"/>
          <p:cNvPicPr preferRelativeResize="0"/>
          <p:nvPr/>
        </p:nvPicPr>
        <p:blipFill rotWithShape="1">
          <a:blip r:embed="rId2">
            <a:alphaModFix/>
          </a:blip>
          <a:srcRect b="0" l="0" r="0" t="0"/>
          <a:stretch/>
        </p:blipFill>
        <p:spPr>
          <a:xfrm>
            <a:off x="4572001" y="971551"/>
            <a:ext cx="3590924" cy="607219"/>
          </a:xfrm>
          <a:prstGeom prst="rect">
            <a:avLst/>
          </a:prstGeom>
          <a:noFill/>
          <a:ln>
            <a:noFill/>
          </a:ln>
        </p:spPr>
      </p:pic>
      <p:sp>
        <p:nvSpPr>
          <p:cNvPr id="232" name="Google Shape;232;p39"/>
          <p:cNvSpPr txBox="1"/>
          <p:nvPr>
            <p:ph type="ctrTitle"/>
          </p:nvPr>
        </p:nvSpPr>
        <p:spPr>
          <a:xfrm>
            <a:off x="1219200" y="1600201"/>
            <a:ext cx="7620000" cy="1102500"/>
          </a:xfrm>
          <a:prstGeom prst="rect">
            <a:avLst/>
          </a:prstGeom>
          <a:noFill/>
          <a:ln>
            <a:noFill/>
          </a:ln>
        </p:spPr>
        <p:txBody>
          <a:bodyPr anchorCtr="0" anchor="b" bIns="34275" lIns="68575" spcFirstLastPara="1" rIns="68575" wrap="square" tIns="34275"/>
          <a:lstStyle>
            <a:lvl1pPr lvl="0" marR="0" rtl="0" algn="l">
              <a:spcBef>
                <a:spcPts val="0"/>
              </a:spcBef>
              <a:spcAft>
                <a:spcPts val="0"/>
              </a:spcAft>
              <a:buSzPts val="1100"/>
              <a:buNone/>
              <a:defRPr b="1" i="0" sz="3000" u="none" cap="none" strike="noStrike">
                <a:solidFill>
                  <a:schemeClr val="dk1"/>
                </a:solidFill>
                <a:latin typeface="Georgia"/>
                <a:ea typeface="Georgia"/>
                <a:cs typeface="Georgia"/>
                <a:sym typeface="Georgia"/>
              </a:defRPr>
            </a:lvl1pPr>
            <a:lvl2pPr lvl="1"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2pPr>
            <a:lvl3pPr lvl="2"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3pPr>
            <a:lvl4pPr lvl="3"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4pPr>
            <a:lvl5pPr lvl="4"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5pPr>
            <a:lvl6pPr lvl="5"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6pPr>
            <a:lvl7pPr lvl="6"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7pPr>
            <a:lvl8pPr lvl="7"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8pPr>
            <a:lvl9pPr lvl="8"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9pPr>
          </a:lstStyle>
          <a:p/>
        </p:txBody>
      </p:sp>
      <p:sp>
        <p:nvSpPr>
          <p:cNvPr id="233" name="Google Shape;233;p39"/>
          <p:cNvSpPr txBox="1"/>
          <p:nvPr>
            <p:ph idx="1" type="subTitle"/>
          </p:nvPr>
        </p:nvSpPr>
        <p:spPr>
          <a:xfrm>
            <a:off x="1295400" y="3143250"/>
            <a:ext cx="4267200" cy="1314600"/>
          </a:xfrm>
          <a:prstGeom prst="rect">
            <a:avLst/>
          </a:prstGeom>
          <a:noFill/>
          <a:ln>
            <a:noFill/>
          </a:ln>
        </p:spPr>
        <p:txBody>
          <a:bodyPr anchorCtr="0" anchor="t" bIns="34275" lIns="68575" spcFirstLastPara="1" rIns="68575" wrap="square" tIns="34275"/>
          <a:lstStyle>
            <a:lvl1pPr lvl="0" marR="0" rtl="0" algn="l">
              <a:lnSpc>
                <a:spcPct val="90000"/>
              </a:lnSpc>
              <a:spcBef>
                <a:spcPts val="500"/>
              </a:spcBef>
              <a:spcAft>
                <a:spcPts val="0"/>
              </a:spcAft>
              <a:buClr>
                <a:srgbClr val="FFC000"/>
              </a:buClr>
              <a:buSzPts val="1500"/>
              <a:buFont typeface="Arial"/>
              <a:buNone/>
              <a:defRPr b="0" i="0" sz="1500" u="none" cap="none" strike="noStrike">
                <a:solidFill>
                  <a:schemeClr val="dk1"/>
                </a:solidFill>
                <a:latin typeface="Arial"/>
                <a:ea typeface="Arial"/>
                <a:cs typeface="Arial"/>
                <a:sym typeface="Arial"/>
              </a:defRPr>
            </a:lvl1pPr>
            <a:lvl2pPr lvl="1" marR="0" rtl="0" algn="ctr">
              <a:lnSpc>
                <a:spcPct val="90000"/>
              </a:lnSpc>
              <a:spcBef>
                <a:spcPts val="500"/>
              </a:spcBef>
              <a:spcAft>
                <a:spcPts val="0"/>
              </a:spcAft>
              <a:buClr>
                <a:srgbClr val="FFC000"/>
              </a:buClr>
              <a:buSzPts val="1800"/>
              <a:buFont typeface="Arial"/>
              <a:buNone/>
              <a:defRPr b="0" i="0" sz="1800" u="none" cap="none" strike="noStrike">
                <a:solidFill>
                  <a:srgbClr val="888888"/>
                </a:solidFill>
                <a:latin typeface="Calibri"/>
                <a:ea typeface="Calibri"/>
                <a:cs typeface="Calibri"/>
                <a:sym typeface="Calibri"/>
              </a:defRPr>
            </a:lvl2pPr>
            <a:lvl3pPr lvl="2" marR="0" rtl="0" algn="ctr">
              <a:lnSpc>
                <a:spcPct val="90000"/>
              </a:lnSpc>
              <a:spcBef>
                <a:spcPts val="300"/>
              </a:spcBef>
              <a:spcAft>
                <a:spcPts val="0"/>
              </a:spcAft>
              <a:buClr>
                <a:srgbClr val="FFC000"/>
              </a:buClr>
              <a:buSzPts val="1500"/>
              <a:buFont typeface="Arial"/>
              <a:buNone/>
              <a:defRPr b="0" i="0" sz="1500" u="none" cap="none" strike="noStrike">
                <a:solidFill>
                  <a:srgbClr val="888888"/>
                </a:solidFill>
                <a:latin typeface="Calibri"/>
                <a:ea typeface="Calibri"/>
                <a:cs typeface="Calibri"/>
                <a:sym typeface="Calibri"/>
              </a:defRPr>
            </a:lvl3pPr>
            <a:lvl4pPr lvl="3"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4pPr>
            <a:lvl5pPr lvl="4"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5pPr>
            <a:lvl6pPr lvl="5"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6pPr>
            <a:lvl7pPr lvl="6"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7pPr>
            <a:lvl8pPr lvl="7"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8pPr>
            <a:lvl9pPr lvl="8" marR="0" rtl="0" algn="ctr">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9pPr>
          </a:lstStyle>
          <a:p/>
        </p:txBody>
      </p:sp>
      <p:sp>
        <p:nvSpPr>
          <p:cNvPr id="234" name="Google Shape;234;p39"/>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cxnSp>
        <p:nvCxnSpPr>
          <p:cNvPr id="235" name="Google Shape;235;p39"/>
          <p:cNvCxnSpPr/>
          <p:nvPr/>
        </p:nvCxnSpPr>
        <p:spPr>
          <a:xfrm>
            <a:off x="1371600" y="2800350"/>
            <a:ext cx="7729800" cy="0"/>
          </a:xfrm>
          <a:prstGeom prst="straightConnector1">
            <a:avLst/>
          </a:prstGeom>
          <a:noFill/>
          <a:ln cap="rnd" cmpd="sng" w="57150">
            <a:solidFill>
              <a:srgbClr val="595959"/>
            </a:solidFill>
            <a:prstDash val="dot"/>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36" name="Shape 236"/>
        <p:cNvGrpSpPr/>
        <p:nvPr/>
      </p:nvGrpSpPr>
      <p:grpSpPr>
        <a:xfrm>
          <a:off x="0" y="0"/>
          <a:ext cx="0" cy="0"/>
          <a:chOff x="0" y="0"/>
          <a:chExt cx="0" cy="0"/>
        </a:xfrm>
      </p:grpSpPr>
      <p:sp>
        <p:nvSpPr>
          <p:cNvPr id="237" name="Google Shape;237;p40"/>
          <p:cNvSpPr txBox="1"/>
          <p:nvPr>
            <p:ph type="title"/>
          </p:nvPr>
        </p:nvSpPr>
        <p:spPr>
          <a:xfrm>
            <a:off x="339726" y="205979"/>
            <a:ext cx="8499300" cy="634500"/>
          </a:xfrm>
          <a:prstGeom prst="rect">
            <a:avLst/>
          </a:prstGeom>
          <a:noFill/>
          <a:ln>
            <a:noFill/>
          </a:ln>
        </p:spPr>
        <p:txBody>
          <a:bodyPr anchorCtr="0" anchor="b" bIns="34275" lIns="68575" spcFirstLastPara="1" rIns="68575" wrap="square" tIns="34275"/>
          <a:lstStyle>
            <a:lvl1pPr lvl="0"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1pPr>
            <a:lvl2pPr lvl="1"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2pPr>
            <a:lvl3pPr lvl="2"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3pPr>
            <a:lvl4pPr lvl="3"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4pPr>
            <a:lvl5pPr lvl="4"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5pPr>
            <a:lvl6pPr lvl="5"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6pPr>
            <a:lvl7pPr lvl="6"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7pPr>
            <a:lvl8pPr lvl="7"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8pPr>
            <a:lvl9pPr lvl="8"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9pPr>
          </a:lstStyle>
          <a:p/>
        </p:txBody>
      </p:sp>
      <p:sp>
        <p:nvSpPr>
          <p:cNvPr id="238" name="Google Shape;238;p40"/>
          <p:cNvSpPr txBox="1"/>
          <p:nvPr>
            <p:ph idx="1" type="body"/>
          </p:nvPr>
        </p:nvSpPr>
        <p:spPr>
          <a:xfrm>
            <a:off x="457200" y="1200151"/>
            <a:ext cx="4038600" cy="33945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500"/>
              </a:spcBef>
              <a:spcAft>
                <a:spcPts val="0"/>
              </a:spcAft>
              <a:buClr>
                <a:srgbClr val="FFC000"/>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500"/>
              </a:spcBef>
              <a:spcAft>
                <a:spcPts val="0"/>
              </a:spcAft>
              <a:buClr>
                <a:srgbClr val="FFC000"/>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00"/>
              </a:spcBef>
              <a:spcAft>
                <a:spcPts val="0"/>
              </a:spcAft>
              <a:buClr>
                <a:srgbClr val="FFC000"/>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40"/>
          <p:cNvSpPr txBox="1"/>
          <p:nvPr>
            <p:ph idx="2" type="body"/>
          </p:nvPr>
        </p:nvSpPr>
        <p:spPr>
          <a:xfrm>
            <a:off x="4648200" y="1200151"/>
            <a:ext cx="4038600" cy="33945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500"/>
              </a:spcBef>
              <a:spcAft>
                <a:spcPts val="0"/>
              </a:spcAft>
              <a:buClr>
                <a:srgbClr val="FFC000"/>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500"/>
              </a:spcBef>
              <a:spcAft>
                <a:spcPts val="0"/>
              </a:spcAft>
              <a:buClr>
                <a:srgbClr val="FFC000"/>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00"/>
              </a:spcBef>
              <a:spcAft>
                <a:spcPts val="0"/>
              </a:spcAft>
              <a:buClr>
                <a:srgbClr val="FFC000"/>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40"/>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41" name="Google Shape;241;p40"/>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42" name="Shape 242"/>
        <p:cNvGrpSpPr/>
        <p:nvPr/>
      </p:nvGrpSpPr>
      <p:grpSpPr>
        <a:xfrm>
          <a:off x="0" y="0"/>
          <a:ext cx="0" cy="0"/>
          <a:chOff x="0" y="0"/>
          <a:chExt cx="0" cy="0"/>
        </a:xfrm>
      </p:grpSpPr>
      <p:sp>
        <p:nvSpPr>
          <p:cNvPr id="243" name="Google Shape;243;p41"/>
          <p:cNvSpPr txBox="1"/>
          <p:nvPr>
            <p:ph type="title"/>
          </p:nvPr>
        </p:nvSpPr>
        <p:spPr>
          <a:xfrm>
            <a:off x="339726" y="205979"/>
            <a:ext cx="8499300" cy="634500"/>
          </a:xfrm>
          <a:prstGeom prst="rect">
            <a:avLst/>
          </a:prstGeom>
          <a:noFill/>
          <a:ln>
            <a:noFill/>
          </a:ln>
        </p:spPr>
        <p:txBody>
          <a:bodyPr anchorCtr="0" anchor="b" bIns="34275" lIns="68575" spcFirstLastPara="1" rIns="68575" wrap="square" tIns="34275"/>
          <a:lstStyle>
            <a:lvl1pPr lvl="0"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1pPr>
            <a:lvl2pPr lvl="1"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2pPr>
            <a:lvl3pPr lvl="2"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3pPr>
            <a:lvl4pPr lvl="3"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4pPr>
            <a:lvl5pPr lvl="4"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5pPr>
            <a:lvl6pPr lvl="5"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6pPr>
            <a:lvl7pPr lvl="6"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7pPr>
            <a:lvl8pPr lvl="7"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8pPr>
            <a:lvl9pPr lvl="8"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9pPr>
          </a:lstStyle>
          <a:p/>
        </p:txBody>
      </p:sp>
      <p:sp>
        <p:nvSpPr>
          <p:cNvPr id="244" name="Google Shape;244;p41"/>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45" name="Google Shape;245;p41"/>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46" name="Shape 246"/>
        <p:cNvGrpSpPr/>
        <p:nvPr/>
      </p:nvGrpSpPr>
      <p:grpSpPr>
        <a:xfrm>
          <a:off x="0" y="0"/>
          <a:ext cx="0" cy="0"/>
          <a:chOff x="0" y="0"/>
          <a:chExt cx="0" cy="0"/>
        </a:xfrm>
      </p:grpSpPr>
      <p:sp>
        <p:nvSpPr>
          <p:cNvPr id="247" name="Google Shape;247;p42"/>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48" name="Google Shape;248;p42"/>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9" name="Shape 259"/>
        <p:cNvGrpSpPr/>
        <p:nvPr/>
      </p:nvGrpSpPr>
      <p:grpSpPr>
        <a:xfrm>
          <a:off x="0" y="0"/>
          <a:ext cx="0" cy="0"/>
          <a:chOff x="0" y="0"/>
          <a:chExt cx="0" cy="0"/>
        </a:xfrm>
      </p:grpSpPr>
      <p:sp>
        <p:nvSpPr>
          <p:cNvPr id="260" name="Google Shape;260;p44"/>
          <p:cNvSpPr/>
          <p:nvPr/>
        </p:nvSpPr>
        <p:spPr>
          <a:xfrm>
            <a:off x="0" y="0"/>
            <a:ext cx="9144000" cy="5143500"/>
          </a:xfrm>
          <a:prstGeom prst="rect">
            <a:avLst/>
          </a:prstGeom>
          <a:solidFill>
            <a:schemeClr val="lt1"/>
          </a:solidFill>
          <a:ln cap="flat" cmpd="sng" w="571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1" name="Google Shape;261;p44"/>
          <p:cNvSpPr/>
          <p:nvPr/>
        </p:nvSpPr>
        <p:spPr>
          <a:xfrm>
            <a:off x="31750" y="4954191"/>
            <a:ext cx="9080400" cy="189300"/>
          </a:xfrm>
          <a:prstGeom prst="rect">
            <a:avLst/>
          </a:prstGeom>
          <a:solidFill>
            <a:srgbClr val="FBD8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2" name="Google Shape;262;p44"/>
          <p:cNvSpPr/>
          <p:nvPr/>
        </p:nvSpPr>
        <p:spPr>
          <a:xfrm>
            <a:off x="31750" y="0"/>
            <a:ext cx="9080400" cy="189300"/>
          </a:xfrm>
          <a:prstGeom prst="rect">
            <a:avLst/>
          </a:prstGeom>
          <a:solidFill>
            <a:srgbClr val="FBD8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wsu_horizontal_color.png" id="263" name="Google Shape;263;p44"/>
          <p:cNvPicPr preferRelativeResize="0"/>
          <p:nvPr/>
        </p:nvPicPr>
        <p:blipFill rotWithShape="1">
          <a:blip r:embed="rId2">
            <a:alphaModFix/>
          </a:blip>
          <a:srcRect b="0" l="0" r="0" t="0"/>
          <a:stretch/>
        </p:blipFill>
        <p:spPr>
          <a:xfrm>
            <a:off x="4572000" y="971550"/>
            <a:ext cx="2693194" cy="607219"/>
          </a:xfrm>
          <a:prstGeom prst="rect">
            <a:avLst/>
          </a:prstGeom>
          <a:noFill/>
          <a:ln>
            <a:noFill/>
          </a:ln>
        </p:spPr>
      </p:pic>
      <p:sp>
        <p:nvSpPr>
          <p:cNvPr id="264" name="Google Shape;264;p44"/>
          <p:cNvSpPr txBox="1"/>
          <p:nvPr>
            <p:ph type="ctrTitle"/>
          </p:nvPr>
        </p:nvSpPr>
        <p:spPr>
          <a:xfrm>
            <a:off x="1219200" y="1600200"/>
            <a:ext cx="7620000" cy="1102500"/>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SzPts val="1400"/>
              <a:buNone/>
              <a:defRPr b="1" i="0" sz="40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9pPr>
          </a:lstStyle>
          <a:p/>
        </p:txBody>
      </p:sp>
      <p:sp>
        <p:nvSpPr>
          <p:cNvPr id="265" name="Google Shape;265;p44"/>
          <p:cNvSpPr txBox="1"/>
          <p:nvPr>
            <p:ph idx="1" type="subTitle"/>
          </p:nvPr>
        </p:nvSpPr>
        <p:spPr>
          <a:xfrm>
            <a:off x="1295400" y="3143250"/>
            <a:ext cx="4267200" cy="1314600"/>
          </a:xfrm>
          <a:prstGeom prst="rect">
            <a:avLst/>
          </a:prstGeom>
          <a:noFill/>
          <a:ln>
            <a:noFill/>
          </a:ln>
        </p:spPr>
        <p:txBody>
          <a:bodyPr anchorCtr="0" anchor="t" bIns="45700" lIns="91425" spcFirstLastPara="1" rIns="91425" wrap="square" tIns="45700"/>
          <a:lstStyle>
            <a:lvl1pPr lvl="0" marR="0" rtl="0" algn="l">
              <a:lnSpc>
                <a:spcPct val="90000"/>
              </a:lnSpc>
              <a:spcBef>
                <a:spcPts val="600"/>
              </a:spcBef>
              <a:spcAft>
                <a:spcPts val="0"/>
              </a:spcAft>
              <a:buClr>
                <a:srgbClr val="FFC000"/>
              </a:buClr>
              <a:buSzPts val="2000"/>
              <a:buFont typeface="Arial"/>
              <a:buNone/>
              <a:defRPr b="0" i="0" sz="2000" u="none" cap="none" strike="noStrike">
                <a:solidFill>
                  <a:schemeClr val="dk1"/>
                </a:solidFill>
                <a:latin typeface="Arial"/>
                <a:ea typeface="Arial"/>
                <a:cs typeface="Arial"/>
                <a:sym typeface="Arial"/>
              </a:defRPr>
            </a:lvl1pPr>
            <a:lvl2pPr lvl="1" marR="0" rtl="0" algn="ctr">
              <a:lnSpc>
                <a:spcPct val="90000"/>
              </a:lnSpc>
              <a:spcBef>
                <a:spcPts val="600"/>
              </a:spcBef>
              <a:spcAft>
                <a:spcPts val="0"/>
              </a:spcAft>
              <a:buClr>
                <a:srgbClr val="FFC000"/>
              </a:buClr>
              <a:buSzPts val="2400"/>
              <a:buFont typeface="Arial"/>
              <a:buNone/>
              <a:defRPr b="0" i="0" sz="2400" u="none" cap="none" strike="noStrike">
                <a:solidFill>
                  <a:srgbClr val="888888"/>
                </a:solidFill>
                <a:latin typeface="Calibri"/>
                <a:ea typeface="Calibri"/>
                <a:cs typeface="Calibri"/>
                <a:sym typeface="Calibri"/>
              </a:defRPr>
            </a:lvl2pPr>
            <a:lvl3pPr lvl="2" marR="0" rtl="0" algn="ctr">
              <a:lnSpc>
                <a:spcPct val="90000"/>
              </a:lnSpc>
              <a:spcBef>
                <a:spcPts val="400"/>
              </a:spcBef>
              <a:spcAft>
                <a:spcPts val="0"/>
              </a:spcAft>
              <a:buClr>
                <a:srgbClr val="FFC000"/>
              </a:buClr>
              <a:buSzPts val="2000"/>
              <a:buFont typeface="Arial"/>
              <a:buNone/>
              <a:defRPr b="0" i="0" sz="2000" u="none" cap="none" strike="noStrike">
                <a:solidFill>
                  <a:srgbClr val="888888"/>
                </a:solidFill>
                <a:latin typeface="Calibri"/>
                <a:ea typeface="Calibri"/>
                <a:cs typeface="Calibri"/>
                <a:sym typeface="Calibri"/>
              </a:defRPr>
            </a:lvl3pPr>
            <a:lvl4pPr lvl="3"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66" name="Google Shape;266;p44"/>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267" name="Google Shape;267;p44"/>
          <p:cNvCxnSpPr/>
          <p:nvPr/>
        </p:nvCxnSpPr>
        <p:spPr>
          <a:xfrm>
            <a:off x="1371600" y="2800350"/>
            <a:ext cx="7729500" cy="0"/>
          </a:xfrm>
          <a:prstGeom prst="straightConnector1">
            <a:avLst/>
          </a:prstGeom>
          <a:noFill/>
          <a:ln cap="rnd" cmpd="sng" w="57150">
            <a:solidFill>
              <a:srgbClr val="595959"/>
            </a:solidFill>
            <a:prstDash val="dot"/>
            <a:round/>
            <a:headEnd len="sm" w="sm" type="none"/>
            <a:tailEnd len="sm" w="sm"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68" name="Shape 268"/>
        <p:cNvGrpSpPr/>
        <p:nvPr/>
      </p:nvGrpSpPr>
      <p:grpSpPr>
        <a:xfrm>
          <a:off x="0" y="0"/>
          <a:ext cx="0" cy="0"/>
          <a:chOff x="0" y="0"/>
          <a:chExt cx="0" cy="0"/>
        </a:xfrm>
      </p:grpSpPr>
      <p:sp>
        <p:nvSpPr>
          <p:cNvPr id="269" name="Google Shape;269;p45"/>
          <p:cNvSpPr txBox="1"/>
          <p:nvPr>
            <p:ph type="title"/>
          </p:nvPr>
        </p:nvSpPr>
        <p:spPr>
          <a:xfrm>
            <a:off x="339725" y="205978"/>
            <a:ext cx="8499600" cy="634500"/>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9pPr>
          </a:lstStyle>
          <a:p/>
        </p:txBody>
      </p:sp>
      <p:sp>
        <p:nvSpPr>
          <p:cNvPr id="270" name="Google Shape;270;p4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600"/>
              </a:spcBef>
              <a:spcAft>
                <a:spcPts val="0"/>
              </a:spcAft>
              <a:buClr>
                <a:srgbClr val="FFC000"/>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rgbClr val="FFC000"/>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400"/>
              </a:spcBef>
              <a:spcAft>
                <a:spcPts val="0"/>
              </a:spcAft>
              <a:buClr>
                <a:srgbClr val="FFC000"/>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1" name="Google Shape;271;p4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600"/>
              </a:spcBef>
              <a:spcAft>
                <a:spcPts val="0"/>
              </a:spcAft>
              <a:buClr>
                <a:srgbClr val="FFC000"/>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rgbClr val="FFC000"/>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400"/>
              </a:spcBef>
              <a:spcAft>
                <a:spcPts val="0"/>
              </a:spcAft>
              <a:buClr>
                <a:srgbClr val="FFC000"/>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2" name="Google Shape;272;p45"/>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SzPts val="1400"/>
              <a:buNone/>
              <a:defRPr sz="1200">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73" name="Google Shape;273;p4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74" name="Shape 274"/>
        <p:cNvGrpSpPr/>
        <p:nvPr/>
      </p:nvGrpSpPr>
      <p:grpSpPr>
        <a:xfrm>
          <a:off x="0" y="0"/>
          <a:ext cx="0" cy="0"/>
          <a:chOff x="0" y="0"/>
          <a:chExt cx="0" cy="0"/>
        </a:xfrm>
      </p:grpSpPr>
      <p:sp>
        <p:nvSpPr>
          <p:cNvPr id="275" name="Google Shape;275;p46"/>
          <p:cNvSpPr txBox="1"/>
          <p:nvPr>
            <p:ph type="title"/>
          </p:nvPr>
        </p:nvSpPr>
        <p:spPr>
          <a:xfrm>
            <a:off x="339212" y="205978"/>
            <a:ext cx="8499900" cy="634800"/>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9pPr>
          </a:lstStyle>
          <a:p/>
        </p:txBody>
      </p:sp>
      <p:sp>
        <p:nvSpPr>
          <p:cNvPr id="276" name="Google Shape;276;p46"/>
          <p:cNvSpPr txBox="1"/>
          <p:nvPr>
            <p:ph idx="1" type="body"/>
          </p:nvPr>
        </p:nvSpPr>
        <p:spPr>
          <a:xfrm>
            <a:off x="339212" y="1200150"/>
            <a:ext cx="8229600" cy="3394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600"/>
              </a:spcBef>
              <a:spcAft>
                <a:spcPts val="0"/>
              </a:spcAft>
              <a:buClr>
                <a:srgbClr val="FFC000"/>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rgbClr val="FFC000"/>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400"/>
              </a:spcBef>
              <a:spcAft>
                <a:spcPts val="0"/>
              </a:spcAft>
              <a:buClr>
                <a:srgbClr val="FFC000"/>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7" name="Google Shape;277;p46"/>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78" name="Google Shape;278;p4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9" name="Shape 279"/>
        <p:cNvGrpSpPr/>
        <p:nvPr/>
      </p:nvGrpSpPr>
      <p:grpSpPr>
        <a:xfrm>
          <a:off x="0" y="0"/>
          <a:ext cx="0" cy="0"/>
          <a:chOff x="0" y="0"/>
          <a:chExt cx="0" cy="0"/>
        </a:xfrm>
      </p:grpSpPr>
      <p:sp>
        <p:nvSpPr>
          <p:cNvPr id="280" name="Google Shape;280;p47"/>
          <p:cNvSpPr txBox="1"/>
          <p:nvPr>
            <p:ph type="title"/>
          </p:nvPr>
        </p:nvSpPr>
        <p:spPr>
          <a:xfrm>
            <a:off x="339725" y="205978"/>
            <a:ext cx="8499600" cy="634500"/>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9pPr>
          </a:lstStyle>
          <a:p/>
        </p:txBody>
      </p:sp>
      <p:sp>
        <p:nvSpPr>
          <p:cNvPr id="281" name="Google Shape;281;p47"/>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SzPts val="1400"/>
              <a:buNone/>
              <a:defRPr sz="1200">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82" name="Google Shape;282;p4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3" name="Shape 283"/>
        <p:cNvGrpSpPr/>
        <p:nvPr/>
      </p:nvGrpSpPr>
      <p:grpSpPr>
        <a:xfrm>
          <a:off x="0" y="0"/>
          <a:ext cx="0" cy="0"/>
          <a:chOff x="0" y="0"/>
          <a:chExt cx="0" cy="0"/>
        </a:xfrm>
      </p:grpSpPr>
      <p:sp>
        <p:nvSpPr>
          <p:cNvPr id="284" name="Google Shape;284;p48"/>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SzPts val="1400"/>
              <a:buNone/>
              <a:defRPr sz="1200">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85" name="Google Shape;285;p4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theme" Target="../theme/theme6.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2" Type="http://schemas.openxmlformats.org/officeDocument/2006/relationships/theme" Target="../theme/theme4.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3" name="Shape 63"/>
        <p:cNvGrpSpPr/>
        <p:nvPr/>
      </p:nvGrpSpPr>
      <p:grpSpPr>
        <a:xfrm>
          <a:off x="0" y="0"/>
          <a:ext cx="0" cy="0"/>
          <a:chOff x="0" y="0"/>
          <a:chExt cx="0" cy="0"/>
        </a:xfrm>
      </p:grpSpPr>
      <p:sp>
        <p:nvSpPr>
          <p:cNvPr id="64" name="Google Shape;64;p13"/>
          <p:cNvSpPr/>
          <p:nvPr/>
        </p:nvSpPr>
        <p:spPr>
          <a:xfrm>
            <a:off x="0" y="0"/>
            <a:ext cx="9144000" cy="5143500"/>
          </a:xfrm>
          <a:prstGeom prst="rect">
            <a:avLst/>
          </a:prstGeom>
          <a:solidFill>
            <a:schemeClr val="lt1"/>
          </a:solidFill>
          <a:ln cap="flat" cmpd="sng" w="5715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pic>
        <p:nvPicPr>
          <p:cNvPr descr="wsu_horizontal_color.png" id="65" name="Google Shape;65;p13"/>
          <p:cNvPicPr preferRelativeResize="0"/>
          <p:nvPr/>
        </p:nvPicPr>
        <p:blipFill rotWithShape="1">
          <a:blip r:embed="rId1">
            <a:alphaModFix/>
          </a:blip>
          <a:srcRect b="0" l="0" r="0" t="0"/>
          <a:stretch/>
        </p:blipFill>
        <p:spPr>
          <a:xfrm>
            <a:off x="7391401" y="4767263"/>
            <a:ext cx="1554163" cy="261937"/>
          </a:xfrm>
          <a:prstGeom prst="rect">
            <a:avLst/>
          </a:prstGeom>
          <a:noFill/>
          <a:ln>
            <a:noFill/>
          </a:ln>
        </p:spPr>
      </p:pic>
      <p:sp>
        <p:nvSpPr>
          <p:cNvPr id="66" name="Google Shape;66;p13"/>
          <p:cNvSpPr txBox="1"/>
          <p:nvPr/>
        </p:nvSpPr>
        <p:spPr>
          <a:xfrm>
            <a:off x="152400" y="4824413"/>
            <a:ext cx="838200" cy="37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fld id="{00000000-1234-1234-1234-123412341234}" type="slidenum">
              <a:rPr b="0" i="0" lang="en" sz="900" u="none" cap="none" strike="noStrike">
                <a:solidFill>
                  <a:srgbClr val="7F7F7F"/>
                </a:solidFill>
                <a:latin typeface="Calibri"/>
                <a:ea typeface="Calibri"/>
                <a:cs typeface="Calibri"/>
                <a:sym typeface="Calibri"/>
              </a:rPr>
              <a:t>‹#›</a:t>
            </a:fld>
            <a:endParaRPr b="0" i="0" sz="900" u="none" cap="none" strike="noStrike">
              <a:solidFill>
                <a:srgbClr val="7F7F7F"/>
              </a:solidFill>
              <a:latin typeface="Calibri"/>
              <a:ea typeface="Calibri"/>
              <a:cs typeface="Calibri"/>
              <a:sym typeface="Calibri"/>
            </a:endParaRPr>
          </a:p>
        </p:txBody>
      </p:sp>
      <p:sp>
        <p:nvSpPr>
          <p:cNvPr id="67" name="Google Shape;67;p13"/>
          <p:cNvSpPr txBox="1"/>
          <p:nvPr>
            <p:ph type="title"/>
          </p:nvPr>
        </p:nvSpPr>
        <p:spPr>
          <a:xfrm>
            <a:off x="339726" y="205979"/>
            <a:ext cx="8499300" cy="634500"/>
          </a:xfrm>
          <a:prstGeom prst="rect">
            <a:avLst/>
          </a:prstGeom>
          <a:noFill/>
          <a:ln>
            <a:noFill/>
          </a:ln>
        </p:spPr>
        <p:txBody>
          <a:bodyPr anchorCtr="0" anchor="b" bIns="34275" lIns="68575" spcFirstLastPara="1" rIns="68575" wrap="square" tIns="34275"/>
          <a:lstStyle>
            <a:lvl1pPr lvl="0"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1pPr>
            <a:lvl2pPr lvl="1"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2pPr>
            <a:lvl3pPr lvl="2"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3pPr>
            <a:lvl4pPr lvl="3"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4pPr>
            <a:lvl5pPr lvl="4"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5pPr>
            <a:lvl6pPr lvl="5"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6pPr>
            <a:lvl7pPr lvl="6"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7pPr>
            <a:lvl8pPr lvl="7"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8pPr>
            <a:lvl9pPr lvl="8"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9pPr>
          </a:lstStyle>
          <a:p/>
        </p:txBody>
      </p:sp>
      <p:sp>
        <p:nvSpPr>
          <p:cNvPr id="68" name="Google Shape;68;p13"/>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500"/>
              </a:spcBef>
              <a:spcAft>
                <a:spcPts val="0"/>
              </a:spcAft>
              <a:buClr>
                <a:srgbClr val="FFC000"/>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500"/>
              </a:spcBef>
              <a:spcAft>
                <a:spcPts val="0"/>
              </a:spcAft>
              <a:buClr>
                <a:srgbClr val="FFC000"/>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00"/>
              </a:spcBef>
              <a:spcAft>
                <a:spcPts val="0"/>
              </a:spcAft>
              <a:buClr>
                <a:srgbClr val="FFC000"/>
              </a:buClr>
              <a:buSzPts val="1500"/>
              <a:buFont typeface="Arial"/>
              <a:buChar char="•"/>
              <a:defRPr b="0" i="0" sz="15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69" name="Google Shape;69;p13"/>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9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0" name="Google Shape;70;p13"/>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cxnSp>
        <p:nvCxnSpPr>
          <p:cNvPr id="71" name="Google Shape;71;p13"/>
          <p:cNvCxnSpPr/>
          <p:nvPr/>
        </p:nvCxnSpPr>
        <p:spPr>
          <a:xfrm>
            <a:off x="76200" y="857250"/>
            <a:ext cx="9067800" cy="0"/>
          </a:xfrm>
          <a:prstGeom prst="straightConnector1">
            <a:avLst/>
          </a:prstGeom>
          <a:noFill/>
          <a:ln cap="rnd" cmpd="sng" w="57150">
            <a:solidFill>
              <a:srgbClr val="595959"/>
            </a:solidFill>
            <a:prstDash val="dot"/>
            <a:round/>
            <a:headEnd len="sm" w="sm" type="none"/>
            <a:tailEnd len="sm" w="sm" type="none"/>
          </a:ln>
        </p:spPr>
      </p:cxnSp>
      <p:sp>
        <p:nvSpPr>
          <p:cNvPr id="72" name="Google Shape;72;p13"/>
          <p:cNvSpPr/>
          <p:nvPr/>
        </p:nvSpPr>
        <p:spPr>
          <a:xfrm>
            <a:off x="31750" y="5060157"/>
            <a:ext cx="9080700" cy="83100"/>
          </a:xfrm>
          <a:prstGeom prst="rect">
            <a:avLst/>
          </a:prstGeom>
          <a:solidFill>
            <a:srgbClr val="FBD83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0" name="Shape 100"/>
        <p:cNvGrpSpPr/>
        <p:nvPr/>
      </p:nvGrpSpPr>
      <p:grpSpPr>
        <a:xfrm>
          <a:off x="0" y="0"/>
          <a:ext cx="0" cy="0"/>
          <a:chOff x="0" y="0"/>
          <a:chExt cx="0" cy="0"/>
        </a:xfrm>
      </p:grpSpPr>
      <p:sp>
        <p:nvSpPr>
          <p:cNvPr id="101" name="Google Shape;101;p19"/>
          <p:cNvSpPr/>
          <p:nvPr/>
        </p:nvSpPr>
        <p:spPr>
          <a:xfrm>
            <a:off x="0" y="0"/>
            <a:ext cx="9144000" cy="5143500"/>
          </a:xfrm>
          <a:prstGeom prst="rect">
            <a:avLst/>
          </a:prstGeom>
          <a:solidFill>
            <a:schemeClr val="lt1"/>
          </a:solidFill>
          <a:ln cap="flat" cmpd="sng" w="5715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pic>
        <p:nvPicPr>
          <p:cNvPr descr="wsu_horizontal_color.png" id="102" name="Google Shape;102;p19"/>
          <p:cNvPicPr preferRelativeResize="0"/>
          <p:nvPr/>
        </p:nvPicPr>
        <p:blipFill rotWithShape="1">
          <a:blip r:embed="rId1">
            <a:alphaModFix/>
          </a:blip>
          <a:srcRect b="0" l="0" r="0" t="0"/>
          <a:stretch/>
        </p:blipFill>
        <p:spPr>
          <a:xfrm>
            <a:off x="7391401" y="4767263"/>
            <a:ext cx="1554163" cy="261937"/>
          </a:xfrm>
          <a:prstGeom prst="rect">
            <a:avLst/>
          </a:prstGeom>
          <a:noFill/>
          <a:ln>
            <a:noFill/>
          </a:ln>
        </p:spPr>
      </p:pic>
      <p:sp>
        <p:nvSpPr>
          <p:cNvPr id="103" name="Google Shape;103;p19"/>
          <p:cNvSpPr txBox="1"/>
          <p:nvPr/>
        </p:nvSpPr>
        <p:spPr>
          <a:xfrm>
            <a:off x="152400" y="4824413"/>
            <a:ext cx="838200" cy="37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fld id="{00000000-1234-1234-1234-123412341234}" type="slidenum">
              <a:rPr b="0" i="0" lang="en" sz="900" u="none" cap="none" strike="noStrike">
                <a:solidFill>
                  <a:srgbClr val="7F7F7F"/>
                </a:solidFill>
                <a:latin typeface="Calibri"/>
                <a:ea typeface="Calibri"/>
                <a:cs typeface="Calibri"/>
                <a:sym typeface="Calibri"/>
              </a:rPr>
              <a:t>‹#›</a:t>
            </a:fld>
            <a:endParaRPr b="0" i="0" sz="900" u="none" cap="none" strike="noStrike">
              <a:solidFill>
                <a:srgbClr val="7F7F7F"/>
              </a:solidFill>
              <a:latin typeface="Calibri"/>
              <a:ea typeface="Calibri"/>
              <a:cs typeface="Calibri"/>
              <a:sym typeface="Calibri"/>
            </a:endParaRPr>
          </a:p>
        </p:txBody>
      </p:sp>
      <p:sp>
        <p:nvSpPr>
          <p:cNvPr id="104" name="Google Shape;104;p19"/>
          <p:cNvSpPr txBox="1"/>
          <p:nvPr>
            <p:ph type="title"/>
          </p:nvPr>
        </p:nvSpPr>
        <p:spPr>
          <a:xfrm>
            <a:off x="339726" y="205979"/>
            <a:ext cx="8499300" cy="634500"/>
          </a:xfrm>
          <a:prstGeom prst="rect">
            <a:avLst/>
          </a:prstGeom>
          <a:noFill/>
          <a:ln>
            <a:noFill/>
          </a:ln>
        </p:spPr>
        <p:txBody>
          <a:bodyPr anchorCtr="0" anchor="b" bIns="34275" lIns="68575" spcFirstLastPara="1" rIns="68575" wrap="square" tIns="34275"/>
          <a:lstStyle>
            <a:lvl1pPr lvl="0"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1pPr>
            <a:lvl2pPr lvl="1"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2pPr>
            <a:lvl3pPr lvl="2"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3pPr>
            <a:lvl4pPr lvl="3"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4pPr>
            <a:lvl5pPr lvl="4"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5pPr>
            <a:lvl6pPr lvl="5"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6pPr>
            <a:lvl7pPr lvl="6"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7pPr>
            <a:lvl8pPr lvl="7"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8pPr>
            <a:lvl9pPr lvl="8"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9pPr>
          </a:lstStyle>
          <a:p/>
        </p:txBody>
      </p:sp>
      <p:sp>
        <p:nvSpPr>
          <p:cNvPr id="105" name="Google Shape;105;p19"/>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500"/>
              </a:spcBef>
              <a:spcAft>
                <a:spcPts val="0"/>
              </a:spcAft>
              <a:buClr>
                <a:srgbClr val="FFC000"/>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500"/>
              </a:spcBef>
              <a:spcAft>
                <a:spcPts val="0"/>
              </a:spcAft>
              <a:buClr>
                <a:srgbClr val="FFC000"/>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00"/>
              </a:spcBef>
              <a:spcAft>
                <a:spcPts val="0"/>
              </a:spcAft>
              <a:buClr>
                <a:srgbClr val="FFC000"/>
              </a:buClr>
              <a:buSzPts val="1500"/>
              <a:buFont typeface="Arial"/>
              <a:buChar char="•"/>
              <a:defRPr b="0" i="0" sz="15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06" name="Google Shape;106;p19"/>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9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7" name="Google Shape;107;p19"/>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cxnSp>
        <p:nvCxnSpPr>
          <p:cNvPr id="108" name="Google Shape;108;p19"/>
          <p:cNvCxnSpPr/>
          <p:nvPr/>
        </p:nvCxnSpPr>
        <p:spPr>
          <a:xfrm>
            <a:off x="76200" y="857250"/>
            <a:ext cx="9067800" cy="0"/>
          </a:xfrm>
          <a:prstGeom prst="straightConnector1">
            <a:avLst/>
          </a:prstGeom>
          <a:noFill/>
          <a:ln cap="rnd" cmpd="sng" w="57150">
            <a:solidFill>
              <a:srgbClr val="595959"/>
            </a:solidFill>
            <a:prstDash val="dot"/>
            <a:round/>
            <a:headEnd len="sm" w="sm" type="none"/>
            <a:tailEnd len="sm" w="sm" type="none"/>
          </a:ln>
        </p:spPr>
      </p:cxnSp>
      <p:sp>
        <p:nvSpPr>
          <p:cNvPr id="109" name="Google Shape;109;p19"/>
          <p:cNvSpPr/>
          <p:nvPr/>
        </p:nvSpPr>
        <p:spPr>
          <a:xfrm>
            <a:off x="31750" y="5060157"/>
            <a:ext cx="9080700" cy="83100"/>
          </a:xfrm>
          <a:prstGeom prst="rect">
            <a:avLst/>
          </a:prstGeom>
          <a:solidFill>
            <a:srgbClr val="FBD83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7" name="Shape 137"/>
        <p:cNvGrpSpPr/>
        <p:nvPr/>
      </p:nvGrpSpPr>
      <p:grpSpPr>
        <a:xfrm>
          <a:off x="0" y="0"/>
          <a:ext cx="0" cy="0"/>
          <a:chOff x="0" y="0"/>
          <a:chExt cx="0" cy="0"/>
        </a:xfrm>
      </p:grpSpPr>
      <p:sp>
        <p:nvSpPr>
          <p:cNvPr id="138" name="Google Shape;138;p25"/>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39" name="Google Shape;139;p25"/>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lstStyle>
            <a:lvl1pPr indent="-381000" lvl="0" marL="457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40" name="Google Shape;140;p25"/>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41" name="Google Shape;141;p25"/>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42" name="Google Shape;142;p25"/>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2" name="Shape 212"/>
        <p:cNvGrpSpPr/>
        <p:nvPr/>
      </p:nvGrpSpPr>
      <p:grpSpPr>
        <a:xfrm>
          <a:off x="0" y="0"/>
          <a:ext cx="0" cy="0"/>
          <a:chOff x="0" y="0"/>
          <a:chExt cx="0" cy="0"/>
        </a:xfrm>
      </p:grpSpPr>
      <p:sp>
        <p:nvSpPr>
          <p:cNvPr id="213" name="Google Shape;213;p37"/>
          <p:cNvSpPr/>
          <p:nvPr/>
        </p:nvSpPr>
        <p:spPr>
          <a:xfrm>
            <a:off x="0" y="0"/>
            <a:ext cx="9144000" cy="5143500"/>
          </a:xfrm>
          <a:prstGeom prst="rect">
            <a:avLst/>
          </a:prstGeom>
          <a:solidFill>
            <a:schemeClr val="lt1"/>
          </a:solidFill>
          <a:ln cap="flat" cmpd="sng" w="5715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pic>
        <p:nvPicPr>
          <p:cNvPr descr="wsu_horizontal_color.png" id="214" name="Google Shape;214;p37"/>
          <p:cNvPicPr preferRelativeResize="0"/>
          <p:nvPr/>
        </p:nvPicPr>
        <p:blipFill rotWithShape="1">
          <a:blip r:embed="rId1">
            <a:alphaModFix/>
          </a:blip>
          <a:srcRect b="0" l="0" r="0" t="0"/>
          <a:stretch/>
        </p:blipFill>
        <p:spPr>
          <a:xfrm>
            <a:off x="7391401" y="4767263"/>
            <a:ext cx="1554163" cy="261937"/>
          </a:xfrm>
          <a:prstGeom prst="rect">
            <a:avLst/>
          </a:prstGeom>
          <a:noFill/>
          <a:ln>
            <a:noFill/>
          </a:ln>
        </p:spPr>
      </p:pic>
      <p:sp>
        <p:nvSpPr>
          <p:cNvPr id="215" name="Google Shape;215;p37"/>
          <p:cNvSpPr txBox="1"/>
          <p:nvPr/>
        </p:nvSpPr>
        <p:spPr>
          <a:xfrm>
            <a:off x="152400" y="4824413"/>
            <a:ext cx="838200" cy="37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fld id="{00000000-1234-1234-1234-123412341234}" type="slidenum">
              <a:rPr lang="en" sz="900">
                <a:solidFill>
                  <a:srgbClr val="7F7F7F"/>
                </a:solidFill>
                <a:latin typeface="Calibri"/>
                <a:ea typeface="Calibri"/>
                <a:cs typeface="Calibri"/>
                <a:sym typeface="Calibri"/>
              </a:rPr>
              <a:t>‹#›</a:t>
            </a:fld>
            <a:endParaRPr sz="900">
              <a:solidFill>
                <a:srgbClr val="7F7F7F"/>
              </a:solidFill>
              <a:latin typeface="Calibri"/>
              <a:ea typeface="Calibri"/>
              <a:cs typeface="Calibri"/>
              <a:sym typeface="Calibri"/>
            </a:endParaRPr>
          </a:p>
        </p:txBody>
      </p:sp>
      <p:sp>
        <p:nvSpPr>
          <p:cNvPr id="216" name="Google Shape;216;p37"/>
          <p:cNvSpPr txBox="1"/>
          <p:nvPr>
            <p:ph type="title"/>
          </p:nvPr>
        </p:nvSpPr>
        <p:spPr>
          <a:xfrm>
            <a:off x="339726" y="205979"/>
            <a:ext cx="8499300" cy="634500"/>
          </a:xfrm>
          <a:prstGeom prst="rect">
            <a:avLst/>
          </a:prstGeom>
          <a:noFill/>
          <a:ln>
            <a:noFill/>
          </a:ln>
        </p:spPr>
        <p:txBody>
          <a:bodyPr anchorCtr="0" anchor="b" bIns="34275" lIns="68575" spcFirstLastPara="1" rIns="68575" wrap="square" tIns="34275"/>
          <a:lstStyle>
            <a:lvl1pPr lvl="0"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1pPr>
            <a:lvl2pPr lvl="1"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2pPr>
            <a:lvl3pPr lvl="2"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3pPr>
            <a:lvl4pPr lvl="3"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4pPr>
            <a:lvl5pPr lvl="4"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5pPr>
            <a:lvl6pPr lvl="5"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6pPr>
            <a:lvl7pPr lvl="6"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7pPr>
            <a:lvl8pPr lvl="7"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8pPr>
            <a:lvl9pPr lvl="8" marR="0" rtl="0" algn="l">
              <a:spcBef>
                <a:spcPts val="0"/>
              </a:spcBef>
              <a:spcAft>
                <a:spcPts val="0"/>
              </a:spcAft>
              <a:buSzPts val="1100"/>
              <a:buNone/>
              <a:defRPr b="1" i="0" sz="2400" u="none" cap="none" strike="noStrike">
                <a:solidFill>
                  <a:schemeClr val="dk1"/>
                </a:solidFill>
                <a:latin typeface="Georgia"/>
                <a:ea typeface="Georgia"/>
                <a:cs typeface="Georgia"/>
                <a:sym typeface="Georgia"/>
              </a:defRPr>
            </a:lvl9pPr>
          </a:lstStyle>
          <a:p/>
        </p:txBody>
      </p:sp>
      <p:sp>
        <p:nvSpPr>
          <p:cNvPr id="217" name="Google Shape;217;p37"/>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500"/>
              </a:spcBef>
              <a:spcAft>
                <a:spcPts val="0"/>
              </a:spcAft>
              <a:buClr>
                <a:srgbClr val="FFC000"/>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500"/>
              </a:spcBef>
              <a:spcAft>
                <a:spcPts val="0"/>
              </a:spcAft>
              <a:buClr>
                <a:srgbClr val="FFC000"/>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00"/>
              </a:spcBef>
              <a:spcAft>
                <a:spcPts val="0"/>
              </a:spcAft>
              <a:buClr>
                <a:srgbClr val="FFC000"/>
              </a:buClr>
              <a:buSzPts val="1500"/>
              <a:buFont typeface="Arial"/>
              <a:buChar char="•"/>
              <a:defRPr b="0" i="0" sz="15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18" name="Google Shape;218;p37"/>
          <p:cNvSpPr txBox="1"/>
          <p:nvPr>
            <p:ph idx="10" type="dt"/>
          </p:nvPr>
        </p:nvSpPr>
        <p:spPr>
          <a:xfrm>
            <a:off x="9372600" y="4743451"/>
            <a:ext cx="21336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sz="9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19" name="Google Shape;219;p37"/>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cxnSp>
        <p:nvCxnSpPr>
          <p:cNvPr id="220" name="Google Shape;220;p37"/>
          <p:cNvCxnSpPr/>
          <p:nvPr/>
        </p:nvCxnSpPr>
        <p:spPr>
          <a:xfrm>
            <a:off x="76200" y="857250"/>
            <a:ext cx="9067800" cy="0"/>
          </a:xfrm>
          <a:prstGeom prst="straightConnector1">
            <a:avLst/>
          </a:prstGeom>
          <a:noFill/>
          <a:ln cap="rnd" cmpd="sng" w="57150">
            <a:solidFill>
              <a:srgbClr val="595959"/>
            </a:solidFill>
            <a:prstDash val="dot"/>
            <a:round/>
            <a:headEnd len="sm" w="sm" type="none"/>
            <a:tailEnd len="sm" w="sm" type="none"/>
          </a:ln>
        </p:spPr>
      </p:cxnSp>
      <p:sp>
        <p:nvSpPr>
          <p:cNvPr id="221" name="Google Shape;221;p37"/>
          <p:cNvSpPr/>
          <p:nvPr/>
        </p:nvSpPr>
        <p:spPr>
          <a:xfrm>
            <a:off x="31750" y="5060157"/>
            <a:ext cx="9080700" cy="83100"/>
          </a:xfrm>
          <a:prstGeom prst="rect">
            <a:avLst/>
          </a:prstGeom>
          <a:solidFill>
            <a:srgbClr val="FBD83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80" r:id="rId2"/>
    <p:sldLayoutId id="2147483681" r:id="rId3"/>
    <p:sldLayoutId id="2147483682" r:id="rId4"/>
    <p:sldLayoutId id="2147483683" r:id="rId5"/>
    <p:sldLayoutId id="214748368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9" name="Shape 249"/>
        <p:cNvGrpSpPr/>
        <p:nvPr/>
      </p:nvGrpSpPr>
      <p:grpSpPr>
        <a:xfrm>
          <a:off x="0" y="0"/>
          <a:ext cx="0" cy="0"/>
          <a:chOff x="0" y="0"/>
          <a:chExt cx="0" cy="0"/>
        </a:xfrm>
      </p:grpSpPr>
      <p:sp>
        <p:nvSpPr>
          <p:cNvPr id="250" name="Google Shape;250;p43"/>
          <p:cNvSpPr/>
          <p:nvPr/>
        </p:nvSpPr>
        <p:spPr>
          <a:xfrm>
            <a:off x="0" y="0"/>
            <a:ext cx="9144000" cy="5143500"/>
          </a:xfrm>
          <a:prstGeom prst="rect">
            <a:avLst/>
          </a:prstGeom>
          <a:solidFill>
            <a:schemeClr val="lt1"/>
          </a:solidFill>
          <a:ln cap="flat" cmpd="sng" w="571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wsu_horizontal_color.png" id="251" name="Google Shape;251;p43"/>
          <p:cNvPicPr preferRelativeResize="0"/>
          <p:nvPr/>
        </p:nvPicPr>
        <p:blipFill rotWithShape="1">
          <a:blip r:embed="rId1">
            <a:alphaModFix/>
          </a:blip>
          <a:srcRect b="0" l="0" r="0" t="0"/>
          <a:stretch/>
        </p:blipFill>
        <p:spPr>
          <a:xfrm>
            <a:off x="7391400" y="4767263"/>
            <a:ext cx="1165621" cy="261937"/>
          </a:xfrm>
          <a:prstGeom prst="rect">
            <a:avLst/>
          </a:prstGeom>
          <a:noFill/>
          <a:ln>
            <a:noFill/>
          </a:ln>
        </p:spPr>
      </p:pic>
      <p:sp>
        <p:nvSpPr>
          <p:cNvPr id="252" name="Google Shape;252;p43"/>
          <p:cNvSpPr txBox="1"/>
          <p:nvPr/>
        </p:nvSpPr>
        <p:spPr>
          <a:xfrm>
            <a:off x="152400" y="4824413"/>
            <a:ext cx="838200" cy="3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7F7F7F"/>
                </a:solidFill>
                <a:latin typeface="Calibri"/>
                <a:ea typeface="Calibri"/>
                <a:cs typeface="Calibri"/>
                <a:sym typeface="Calibri"/>
              </a:rPr>
              <a:t>‹#›</a:t>
            </a:fld>
            <a:endParaRPr b="0" i="0" sz="1200" u="none" cap="none" strike="noStrike">
              <a:solidFill>
                <a:srgbClr val="7F7F7F"/>
              </a:solidFill>
              <a:latin typeface="Calibri"/>
              <a:ea typeface="Calibri"/>
              <a:cs typeface="Calibri"/>
              <a:sym typeface="Calibri"/>
            </a:endParaRPr>
          </a:p>
        </p:txBody>
      </p:sp>
      <p:sp>
        <p:nvSpPr>
          <p:cNvPr id="253" name="Google Shape;253;p43"/>
          <p:cNvSpPr txBox="1"/>
          <p:nvPr>
            <p:ph type="title"/>
          </p:nvPr>
        </p:nvSpPr>
        <p:spPr>
          <a:xfrm>
            <a:off x="339725" y="205978"/>
            <a:ext cx="8499600" cy="634500"/>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1" i="0" sz="32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400"/>
              <a:buFont typeface="Arial"/>
              <a:buNone/>
              <a:defRPr b="1" i="0" sz="32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Clr>
                <a:srgbClr val="000000"/>
              </a:buClr>
              <a:buSzPts val="1400"/>
              <a:buFont typeface="Arial"/>
              <a:buNone/>
              <a:defRPr b="1" i="0" sz="32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Clr>
                <a:srgbClr val="000000"/>
              </a:buClr>
              <a:buSzPts val="1400"/>
              <a:buFont typeface="Arial"/>
              <a:buNone/>
              <a:defRPr b="1" i="0" sz="32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Clr>
                <a:srgbClr val="000000"/>
              </a:buClr>
              <a:buSzPts val="1400"/>
              <a:buFont typeface="Arial"/>
              <a:buNone/>
              <a:defRPr b="1" i="0" sz="32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Clr>
                <a:srgbClr val="000000"/>
              </a:buClr>
              <a:buSzPts val="1400"/>
              <a:buFont typeface="Arial"/>
              <a:buNone/>
              <a:defRPr b="1" i="0" sz="32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Clr>
                <a:srgbClr val="000000"/>
              </a:buClr>
              <a:buSzPts val="1400"/>
              <a:buFont typeface="Arial"/>
              <a:buNone/>
              <a:defRPr b="1" i="0" sz="32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Clr>
                <a:srgbClr val="000000"/>
              </a:buClr>
              <a:buSzPts val="1400"/>
              <a:buFont typeface="Arial"/>
              <a:buNone/>
              <a:defRPr b="1" i="0" sz="32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Clr>
                <a:srgbClr val="000000"/>
              </a:buClr>
              <a:buSzPts val="1400"/>
              <a:buFont typeface="Arial"/>
              <a:buNone/>
              <a:defRPr b="1" i="0" sz="3200" u="none" cap="none" strike="noStrike">
                <a:solidFill>
                  <a:schemeClr val="dk1"/>
                </a:solidFill>
                <a:latin typeface="Georgia"/>
                <a:ea typeface="Georgia"/>
                <a:cs typeface="Georgia"/>
                <a:sym typeface="Georgia"/>
              </a:defRPr>
            </a:lvl9pPr>
          </a:lstStyle>
          <a:p/>
        </p:txBody>
      </p:sp>
      <p:sp>
        <p:nvSpPr>
          <p:cNvPr id="254" name="Google Shape;254;p4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600"/>
              </a:spcBef>
              <a:spcAft>
                <a:spcPts val="0"/>
              </a:spcAft>
              <a:buClr>
                <a:srgbClr val="FFC000"/>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rgbClr val="FFC000"/>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400"/>
              </a:spcBef>
              <a:spcAft>
                <a:spcPts val="0"/>
              </a:spcAft>
              <a:buClr>
                <a:srgbClr val="FFC000"/>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5" name="Google Shape;255;p43"/>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56" name="Google Shape;256;p4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cxnSp>
        <p:nvCxnSpPr>
          <p:cNvPr id="257" name="Google Shape;257;p43"/>
          <p:cNvCxnSpPr/>
          <p:nvPr/>
        </p:nvCxnSpPr>
        <p:spPr>
          <a:xfrm>
            <a:off x="76200" y="857250"/>
            <a:ext cx="9067800" cy="0"/>
          </a:xfrm>
          <a:prstGeom prst="straightConnector1">
            <a:avLst/>
          </a:prstGeom>
          <a:noFill/>
          <a:ln cap="rnd" cmpd="sng" w="57150">
            <a:solidFill>
              <a:srgbClr val="595959"/>
            </a:solidFill>
            <a:prstDash val="dot"/>
            <a:round/>
            <a:headEnd len="sm" w="sm" type="none"/>
            <a:tailEnd len="sm" w="sm" type="none"/>
          </a:ln>
        </p:spPr>
      </p:cxnSp>
      <p:sp>
        <p:nvSpPr>
          <p:cNvPr id="258" name="Google Shape;258;p43"/>
          <p:cNvSpPr/>
          <p:nvPr/>
        </p:nvSpPr>
        <p:spPr>
          <a:xfrm>
            <a:off x="31750" y="5060156"/>
            <a:ext cx="9080400" cy="83100"/>
          </a:xfrm>
          <a:prstGeom prst="rect">
            <a:avLst/>
          </a:prstGeom>
          <a:solidFill>
            <a:srgbClr val="FBD8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5" r:id="rId2"/>
    <p:sldLayoutId id="2147483686" r:id="rId3"/>
    <p:sldLayoutId id="2147483687" r:id="rId4"/>
    <p:sldLayoutId id="2147483688" r:id="rId5"/>
    <p:sldLayoutId id="21474836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 Id="rId3" Type="http://schemas.openxmlformats.org/officeDocument/2006/relationships/image" Target="../media/image4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 Id="rId3"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 Id="rId3" Type="http://schemas.openxmlformats.org/officeDocument/2006/relationships/image" Target="../media/image20.gif"/><Relationship Id="rId4" Type="http://schemas.openxmlformats.org/officeDocument/2006/relationships/image" Target="../media/image31.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8.xml"/><Relationship Id="rId3" Type="http://schemas.openxmlformats.org/officeDocument/2006/relationships/image" Target="../media/image31.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 Id="rId3" Type="http://schemas.openxmlformats.org/officeDocument/2006/relationships/image" Target="../media/image20.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 Id="rId3" Type="http://schemas.openxmlformats.org/officeDocument/2006/relationships/image" Target="../media/image15.png"/><Relationship Id="rId4"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 Id="rId3" Type="http://schemas.openxmlformats.org/officeDocument/2006/relationships/image" Target="../media/image40.png"/><Relationship Id="rId4" Type="http://schemas.openxmlformats.org/officeDocument/2006/relationships/image" Target="../media/image34.png"/><Relationship Id="rId5"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9" name="Shape 289"/>
        <p:cNvGrpSpPr/>
        <p:nvPr/>
      </p:nvGrpSpPr>
      <p:grpSpPr>
        <a:xfrm>
          <a:off x="0" y="0"/>
          <a:ext cx="0" cy="0"/>
          <a:chOff x="0" y="0"/>
          <a:chExt cx="0" cy="0"/>
        </a:xfrm>
      </p:grpSpPr>
      <p:sp>
        <p:nvSpPr>
          <p:cNvPr id="290" name="Google Shape;290;p49"/>
          <p:cNvSpPr txBox="1"/>
          <p:nvPr>
            <p:ph type="ctrTitle"/>
          </p:nvPr>
        </p:nvSpPr>
        <p:spPr>
          <a:xfrm>
            <a:off x="218300" y="1600200"/>
            <a:ext cx="8620800" cy="11025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None/>
            </a:pPr>
            <a:r>
              <a:rPr lang="en" sz="3600"/>
              <a:t>Introduction to Electric Circuits</a:t>
            </a:r>
            <a:endParaRPr sz="3600"/>
          </a:p>
        </p:txBody>
      </p:sp>
      <p:sp>
        <p:nvSpPr>
          <p:cNvPr id="291" name="Google Shape;291;p49"/>
          <p:cNvSpPr txBox="1"/>
          <p:nvPr>
            <p:ph idx="1" type="subTitle"/>
          </p:nvPr>
        </p:nvSpPr>
        <p:spPr>
          <a:xfrm>
            <a:off x="1295400" y="3143250"/>
            <a:ext cx="7326300" cy="1102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SzPts val="1500"/>
              <a:buNone/>
            </a:pPr>
            <a:r>
              <a:rPr lang="en"/>
              <a:t>Ctrl+Alt+Elite</a:t>
            </a:r>
            <a:endParaRPr/>
          </a:p>
          <a:p>
            <a:pPr indent="0" lvl="0" marL="0" rtl="0" algn="l">
              <a:lnSpc>
                <a:spcPct val="90000"/>
              </a:lnSpc>
              <a:spcBef>
                <a:spcPts val="0"/>
              </a:spcBef>
              <a:spcAft>
                <a:spcPts val="0"/>
              </a:spcAft>
              <a:buSzPts val="15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58"/>
          <p:cNvSpPr/>
          <p:nvPr/>
        </p:nvSpPr>
        <p:spPr>
          <a:xfrm>
            <a:off x="1371600" y="1151163"/>
            <a:ext cx="6343500" cy="563400"/>
          </a:xfrm>
          <a:prstGeom prst="rect">
            <a:avLst/>
          </a:prstGeom>
          <a:gradFill>
            <a:gsLst>
              <a:gs pos="0">
                <a:srgbClr val="FFFF99"/>
              </a:gs>
              <a:gs pos="35000">
                <a:srgbClr val="FFFF99"/>
              </a:gs>
              <a:gs pos="100000">
                <a:srgbClr val="FFFF91"/>
              </a:gs>
            </a:gsLst>
            <a:lin ang="16200038" scaled="0"/>
          </a:gradFill>
          <a:ln cap="flat" cmpd="sng" w="9525">
            <a:solidFill>
              <a:srgbClr val="F5913F"/>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pic>
        <p:nvPicPr>
          <p:cNvPr id="449" name="Google Shape;449;p58"/>
          <p:cNvPicPr preferRelativeResize="0"/>
          <p:nvPr/>
        </p:nvPicPr>
        <p:blipFill rotWithShape="1">
          <a:blip r:embed="rId3">
            <a:alphaModFix/>
          </a:blip>
          <a:srcRect b="0" l="0" r="0" t="0"/>
          <a:stretch/>
        </p:blipFill>
        <p:spPr>
          <a:xfrm>
            <a:off x="7543800" y="4809308"/>
            <a:ext cx="457200" cy="304800"/>
          </a:xfrm>
          <a:prstGeom prst="rect">
            <a:avLst/>
          </a:prstGeom>
          <a:noFill/>
          <a:ln>
            <a:noFill/>
          </a:ln>
        </p:spPr>
      </p:pic>
      <p:sp>
        <p:nvSpPr>
          <p:cNvPr id="450" name="Google Shape;450;p58"/>
          <p:cNvSpPr txBox="1"/>
          <p:nvPr>
            <p:ph type="title"/>
          </p:nvPr>
        </p:nvSpPr>
        <p:spPr>
          <a:xfrm>
            <a:off x="457200" y="205978"/>
            <a:ext cx="8229600" cy="857400"/>
          </a:xfrm>
          <a:prstGeom prst="rect">
            <a:avLst/>
          </a:prstGeom>
          <a:solidFill>
            <a:schemeClr val="lt1"/>
          </a:solidFill>
          <a:ln cap="flat" cmpd="sng" w="25400">
            <a:solidFill>
              <a:srgbClr val="FFC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Water Flow </a:t>
            </a:r>
            <a:endParaRPr/>
          </a:p>
        </p:txBody>
      </p:sp>
      <p:sp>
        <p:nvSpPr>
          <p:cNvPr id="451" name="Google Shape;451;p58"/>
          <p:cNvSpPr txBox="1"/>
          <p:nvPr>
            <p:ph idx="1" type="body"/>
          </p:nvPr>
        </p:nvSpPr>
        <p:spPr>
          <a:xfrm>
            <a:off x="1164225" y="1200150"/>
            <a:ext cx="6694200" cy="3394500"/>
          </a:xfrm>
          <a:prstGeom prst="rect">
            <a:avLst/>
          </a:prstGeom>
          <a:noFill/>
          <a:ln>
            <a:noFill/>
          </a:ln>
        </p:spPr>
        <p:txBody>
          <a:bodyPr anchorCtr="0" anchor="t" bIns="34275" lIns="68575" spcFirstLastPara="1" rIns="68575" wrap="square" tIns="34275">
            <a:noAutofit/>
          </a:bodyPr>
          <a:lstStyle/>
          <a:p>
            <a:pPr indent="-254000" lvl="0" marL="254000" marR="0" rtl="0" algn="l">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Let</a:t>
            </a:r>
            <a:r>
              <a:rPr lang="en"/>
              <a:t>’</a:t>
            </a:r>
            <a:r>
              <a:rPr b="0" i="0" lang="en" sz="2400" u="none" cap="none" strike="noStrike">
                <a:solidFill>
                  <a:schemeClr val="dk1"/>
                </a:solidFill>
                <a:latin typeface="Calibri"/>
                <a:ea typeface="Calibri"/>
                <a:cs typeface="Calibri"/>
                <a:sym typeface="Calibri"/>
              </a:rPr>
              <a:t>s observe and discuss water flow from a tank </a:t>
            </a:r>
            <a:endParaRPr/>
          </a:p>
        </p:txBody>
      </p:sp>
      <p:grpSp>
        <p:nvGrpSpPr>
          <p:cNvPr id="452" name="Google Shape;452;p58"/>
          <p:cNvGrpSpPr/>
          <p:nvPr/>
        </p:nvGrpSpPr>
        <p:grpSpPr>
          <a:xfrm>
            <a:off x="1428750" y="1885950"/>
            <a:ext cx="3028950" cy="2857500"/>
            <a:chOff x="1143000" y="1219200"/>
            <a:chExt cx="4038600" cy="3810000"/>
          </a:xfrm>
        </p:grpSpPr>
        <p:sp>
          <p:nvSpPr>
            <p:cNvPr id="453" name="Google Shape;453;p58"/>
            <p:cNvSpPr/>
            <p:nvPr/>
          </p:nvSpPr>
          <p:spPr>
            <a:xfrm>
              <a:off x="1143000" y="1219200"/>
              <a:ext cx="1295400" cy="1905000"/>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54" name="Google Shape;454;p58"/>
            <p:cNvSpPr/>
            <p:nvPr/>
          </p:nvSpPr>
          <p:spPr>
            <a:xfrm>
              <a:off x="1158240" y="1875504"/>
              <a:ext cx="1261800" cy="1219200"/>
            </a:xfrm>
            <a:prstGeom prst="can">
              <a:avLst>
                <a:gd fmla="val 20639"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55" name="Google Shape;455;p58"/>
            <p:cNvSpPr/>
            <p:nvPr/>
          </p:nvSpPr>
          <p:spPr>
            <a:xfrm>
              <a:off x="1158240" y="1828800"/>
              <a:ext cx="1280100" cy="342900"/>
            </a:xfrm>
            <a:prstGeom prst="ellipse">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56" name="Google Shape;456;p58"/>
            <p:cNvSpPr/>
            <p:nvPr/>
          </p:nvSpPr>
          <p:spPr>
            <a:xfrm rot="6521076">
              <a:off x="3102409" y="1936507"/>
              <a:ext cx="609630" cy="2352946"/>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57" name="Google Shape;457;p58"/>
            <p:cNvSpPr/>
            <p:nvPr/>
          </p:nvSpPr>
          <p:spPr>
            <a:xfrm>
              <a:off x="4038600" y="3886200"/>
              <a:ext cx="1143000" cy="1143000"/>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458" name="Google Shape;458;p58"/>
          <p:cNvSpPr/>
          <p:nvPr/>
        </p:nvSpPr>
        <p:spPr>
          <a:xfrm flipH="1">
            <a:off x="3852943" y="3676112"/>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59" name="Google Shape;459;p58"/>
          <p:cNvSpPr/>
          <p:nvPr/>
        </p:nvSpPr>
        <p:spPr>
          <a:xfrm flipH="1">
            <a:off x="3886126" y="3543300"/>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60" name="Google Shape;460;p58"/>
          <p:cNvSpPr/>
          <p:nvPr/>
        </p:nvSpPr>
        <p:spPr>
          <a:xfrm flipH="1">
            <a:off x="3943276" y="3657600"/>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61" name="Google Shape;461;p58"/>
          <p:cNvSpPr/>
          <p:nvPr/>
        </p:nvSpPr>
        <p:spPr>
          <a:xfrm flipH="1">
            <a:off x="3967243" y="3486150"/>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62" name="Google Shape;462;p58"/>
          <p:cNvSpPr/>
          <p:nvPr/>
        </p:nvSpPr>
        <p:spPr>
          <a:xfrm flipH="1">
            <a:off x="4046146" y="3657600"/>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63" name="Google Shape;463;p58"/>
          <p:cNvSpPr/>
          <p:nvPr/>
        </p:nvSpPr>
        <p:spPr>
          <a:xfrm flipH="1">
            <a:off x="3886126" y="3790412"/>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64" name="Google Shape;464;p58"/>
          <p:cNvSpPr/>
          <p:nvPr/>
        </p:nvSpPr>
        <p:spPr>
          <a:xfrm flipH="1">
            <a:off x="3988996" y="3790412"/>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65" name="Google Shape;465;p58"/>
          <p:cNvSpPr/>
          <p:nvPr/>
        </p:nvSpPr>
        <p:spPr>
          <a:xfrm flipH="1">
            <a:off x="4103296" y="3790412"/>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66" name="Google Shape;466;p58"/>
          <p:cNvSpPr/>
          <p:nvPr/>
        </p:nvSpPr>
        <p:spPr>
          <a:xfrm flipH="1">
            <a:off x="3771826" y="3790412"/>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67" name="Google Shape;467;p58"/>
          <p:cNvSpPr/>
          <p:nvPr/>
        </p:nvSpPr>
        <p:spPr>
          <a:xfrm flipH="1">
            <a:off x="4057576" y="3943350"/>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68" name="Google Shape;468;p58"/>
          <p:cNvSpPr/>
          <p:nvPr/>
        </p:nvSpPr>
        <p:spPr>
          <a:xfrm flipH="1">
            <a:off x="3943276" y="3942612"/>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69" name="Google Shape;469;p58"/>
          <p:cNvSpPr/>
          <p:nvPr/>
        </p:nvSpPr>
        <p:spPr>
          <a:xfrm flipH="1">
            <a:off x="3828607" y="3942612"/>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70" name="Google Shape;470;p58"/>
          <p:cNvSpPr/>
          <p:nvPr/>
        </p:nvSpPr>
        <p:spPr>
          <a:xfrm flipH="1">
            <a:off x="4171876" y="3909429"/>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nvGrpSpPr>
          <p:cNvPr id="471" name="Google Shape;471;p58"/>
          <p:cNvGrpSpPr/>
          <p:nvPr/>
        </p:nvGrpSpPr>
        <p:grpSpPr>
          <a:xfrm>
            <a:off x="4743450" y="1885950"/>
            <a:ext cx="3028950" cy="2857500"/>
            <a:chOff x="1143000" y="1219200"/>
            <a:chExt cx="4038600" cy="3810000"/>
          </a:xfrm>
        </p:grpSpPr>
        <p:sp>
          <p:nvSpPr>
            <p:cNvPr id="472" name="Google Shape;472;p58"/>
            <p:cNvSpPr/>
            <p:nvPr/>
          </p:nvSpPr>
          <p:spPr>
            <a:xfrm>
              <a:off x="1143000" y="1219200"/>
              <a:ext cx="1295400" cy="1905000"/>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73" name="Google Shape;473;p58"/>
            <p:cNvSpPr/>
            <p:nvPr/>
          </p:nvSpPr>
          <p:spPr>
            <a:xfrm>
              <a:off x="1158240" y="1875504"/>
              <a:ext cx="1261800" cy="1219200"/>
            </a:xfrm>
            <a:prstGeom prst="can">
              <a:avLst>
                <a:gd fmla="val 20639"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74" name="Google Shape;474;p58"/>
            <p:cNvSpPr/>
            <p:nvPr/>
          </p:nvSpPr>
          <p:spPr>
            <a:xfrm>
              <a:off x="1158240" y="1828800"/>
              <a:ext cx="1280100" cy="342900"/>
            </a:xfrm>
            <a:prstGeom prst="ellipse">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75" name="Google Shape;475;p58"/>
            <p:cNvSpPr/>
            <p:nvPr/>
          </p:nvSpPr>
          <p:spPr>
            <a:xfrm rot="6518924">
              <a:off x="3085626" y="2104909"/>
              <a:ext cx="254249" cy="2352946"/>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76" name="Google Shape;476;p58"/>
            <p:cNvSpPr/>
            <p:nvPr/>
          </p:nvSpPr>
          <p:spPr>
            <a:xfrm>
              <a:off x="4038600" y="3886200"/>
              <a:ext cx="1143000" cy="1143000"/>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grpSp>
        <p:nvGrpSpPr>
          <p:cNvPr id="477" name="Google Shape;477;p58"/>
          <p:cNvGrpSpPr/>
          <p:nvPr/>
        </p:nvGrpSpPr>
        <p:grpSpPr>
          <a:xfrm>
            <a:off x="7017927" y="3657600"/>
            <a:ext cx="297273" cy="423463"/>
            <a:chOff x="7680837" y="4191000"/>
            <a:chExt cx="396363" cy="564617"/>
          </a:xfrm>
        </p:grpSpPr>
        <p:sp>
          <p:nvSpPr>
            <p:cNvPr id="478" name="Google Shape;478;p58"/>
            <p:cNvSpPr/>
            <p:nvPr/>
          </p:nvSpPr>
          <p:spPr>
            <a:xfrm flipH="1">
              <a:off x="7833729" y="419100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79" name="Google Shape;479;p58"/>
            <p:cNvSpPr/>
            <p:nvPr/>
          </p:nvSpPr>
          <p:spPr>
            <a:xfrm flipH="1">
              <a:off x="7757529" y="4368082"/>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80" name="Google Shape;480;p58"/>
            <p:cNvSpPr/>
            <p:nvPr/>
          </p:nvSpPr>
          <p:spPr>
            <a:xfrm flipH="1">
              <a:off x="7894689" y="4368082"/>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81" name="Google Shape;481;p58"/>
            <p:cNvSpPr/>
            <p:nvPr/>
          </p:nvSpPr>
          <p:spPr>
            <a:xfrm flipH="1">
              <a:off x="7986129" y="457200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82" name="Google Shape;482;p58"/>
            <p:cNvSpPr/>
            <p:nvPr/>
          </p:nvSpPr>
          <p:spPr>
            <a:xfrm flipH="1">
              <a:off x="7833729" y="4571016"/>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83" name="Google Shape;483;p58"/>
            <p:cNvSpPr/>
            <p:nvPr/>
          </p:nvSpPr>
          <p:spPr>
            <a:xfrm flipH="1">
              <a:off x="7680837" y="4556268"/>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59"/>
          <p:cNvSpPr/>
          <p:nvPr/>
        </p:nvSpPr>
        <p:spPr>
          <a:xfrm>
            <a:off x="1371600" y="1151163"/>
            <a:ext cx="6343500" cy="563400"/>
          </a:xfrm>
          <a:prstGeom prst="rect">
            <a:avLst/>
          </a:prstGeom>
          <a:gradFill>
            <a:gsLst>
              <a:gs pos="0">
                <a:srgbClr val="FFFF99"/>
              </a:gs>
              <a:gs pos="35000">
                <a:srgbClr val="FFFF99"/>
              </a:gs>
              <a:gs pos="100000">
                <a:srgbClr val="FFFF91"/>
              </a:gs>
            </a:gsLst>
            <a:lin ang="16200038" scaled="0"/>
          </a:gradFill>
          <a:ln cap="flat" cmpd="sng" w="9525">
            <a:solidFill>
              <a:srgbClr val="F5913F"/>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pic>
        <p:nvPicPr>
          <p:cNvPr id="490" name="Google Shape;490;p59"/>
          <p:cNvPicPr preferRelativeResize="0"/>
          <p:nvPr/>
        </p:nvPicPr>
        <p:blipFill rotWithShape="1">
          <a:blip r:embed="rId3">
            <a:alphaModFix/>
          </a:blip>
          <a:srcRect b="0" l="0" r="0" t="0"/>
          <a:stretch/>
        </p:blipFill>
        <p:spPr>
          <a:xfrm>
            <a:off x="7543800" y="4809308"/>
            <a:ext cx="457200" cy="304800"/>
          </a:xfrm>
          <a:prstGeom prst="rect">
            <a:avLst/>
          </a:prstGeom>
          <a:noFill/>
          <a:ln>
            <a:noFill/>
          </a:ln>
        </p:spPr>
      </p:pic>
      <p:sp>
        <p:nvSpPr>
          <p:cNvPr id="491" name="Google Shape;491;p59"/>
          <p:cNvSpPr txBox="1"/>
          <p:nvPr>
            <p:ph type="title"/>
          </p:nvPr>
        </p:nvSpPr>
        <p:spPr>
          <a:xfrm>
            <a:off x="457200" y="205978"/>
            <a:ext cx="8229600" cy="857400"/>
          </a:xfrm>
          <a:prstGeom prst="rect">
            <a:avLst/>
          </a:prstGeom>
          <a:solidFill>
            <a:schemeClr val="lt1"/>
          </a:solidFill>
          <a:ln cap="flat" cmpd="sng" w="25400">
            <a:solidFill>
              <a:srgbClr val="FFC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Water Flow </a:t>
            </a:r>
            <a:endParaRPr/>
          </a:p>
        </p:txBody>
      </p:sp>
      <p:sp>
        <p:nvSpPr>
          <p:cNvPr id="492" name="Google Shape;492;p59"/>
          <p:cNvSpPr txBox="1"/>
          <p:nvPr>
            <p:ph idx="1" type="body"/>
          </p:nvPr>
        </p:nvSpPr>
        <p:spPr>
          <a:xfrm>
            <a:off x="1180400" y="1200150"/>
            <a:ext cx="6597300" cy="3394500"/>
          </a:xfrm>
          <a:prstGeom prst="rect">
            <a:avLst/>
          </a:prstGeom>
          <a:noFill/>
          <a:ln>
            <a:noFill/>
          </a:ln>
        </p:spPr>
        <p:txBody>
          <a:bodyPr anchorCtr="0" anchor="t" bIns="34275" lIns="68575" spcFirstLastPara="1" rIns="68575" wrap="square" tIns="34275">
            <a:noAutofit/>
          </a:bodyPr>
          <a:lstStyle/>
          <a:p>
            <a:pPr indent="-254000" lvl="0" marL="254000" marR="0" rtl="0" algn="l">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Let</a:t>
            </a:r>
            <a:r>
              <a:rPr lang="en"/>
              <a:t>’</a:t>
            </a:r>
            <a:r>
              <a:rPr b="0" i="0" lang="en" sz="2400" u="none" cap="none" strike="noStrike">
                <a:solidFill>
                  <a:schemeClr val="dk1"/>
                </a:solidFill>
                <a:latin typeface="Calibri"/>
                <a:ea typeface="Calibri"/>
                <a:cs typeface="Calibri"/>
                <a:sym typeface="Calibri"/>
              </a:rPr>
              <a:t>s observe and discuss water flow from a tank </a:t>
            </a:r>
            <a:endParaRPr/>
          </a:p>
        </p:txBody>
      </p:sp>
      <p:grpSp>
        <p:nvGrpSpPr>
          <p:cNvPr id="493" name="Google Shape;493;p59"/>
          <p:cNvGrpSpPr/>
          <p:nvPr/>
        </p:nvGrpSpPr>
        <p:grpSpPr>
          <a:xfrm>
            <a:off x="1371600" y="1885950"/>
            <a:ext cx="3028950" cy="2857500"/>
            <a:chOff x="1143000" y="1219200"/>
            <a:chExt cx="4038600" cy="3810000"/>
          </a:xfrm>
        </p:grpSpPr>
        <p:sp>
          <p:nvSpPr>
            <p:cNvPr id="494" name="Google Shape;494;p59"/>
            <p:cNvSpPr/>
            <p:nvPr/>
          </p:nvSpPr>
          <p:spPr>
            <a:xfrm>
              <a:off x="1143000" y="1219200"/>
              <a:ext cx="1295400" cy="1905000"/>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sp>
          <p:nvSpPr>
            <p:cNvPr id="495" name="Google Shape;495;p59"/>
            <p:cNvSpPr/>
            <p:nvPr/>
          </p:nvSpPr>
          <p:spPr>
            <a:xfrm>
              <a:off x="1158240" y="1875504"/>
              <a:ext cx="1261800" cy="1219200"/>
            </a:xfrm>
            <a:prstGeom prst="can">
              <a:avLst>
                <a:gd fmla="val 20639"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sp>
          <p:nvSpPr>
            <p:cNvPr id="496" name="Google Shape;496;p59"/>
            <p:cNvSpPr/>
            <p:nvPr/>
          </p:nvSpPr>
          <p:spPr>
            <a:xfrm>
              <a:off x="1158240" y="1828800"/>
              <a:ext cx="1280100" cy="342900"/>
            </a:xfrm>
            <a:prstGeom prst="ellipse">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sp>
          <p:nvSpPr>
            <p:cNvPr id="497" name="Google Shape;497;p59"/>
            <p:cNvSpPr/>
            <p:nvPr/>
          </p:nvSpPr>
          <p:spPr>
            <a:xfrm rot="6521076">
              <a:off x="3102409" y="1936507"/>
              <a:ext cx="609630" cy="2352946"/>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sp>
          <p:nvSpPr>
            <p:cNvPr id="498" name="Google Shape;498;p59"/>
            <p:cNvSpPr/>
            <p:nvPr/>
          </p:nvSpPr>
          <p:spPr>
            <a:xfrm>
              <a:off x="4038600" y="3886200"/>
              <a:ext cx="1143000" cy="1143000"/>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grpSp>
      <p:grpSp>
        <p:nvGrpSpPr>
          <p:cNvPr id="499" name="Google Shape;499;p59"/>
          <p:cNvGrpSpPr/>
          <p:nvPr/>
        </p:nvGrpSpPr>
        <p:grpSpPr>
          <a:xfrm>
            <a:off x="3715027" y="3486150"/>
            <a:ext cx="468353" cy="594913"/>
            <a:chOff x="3353169" y="3962400"/>
            <a:chExt cx="624471" cy="793217"/>
          </a:xfrm>
        </p:grpSpPr>
        <p:sp>
          <p:nvSpPr>
            <p:cNvPr id="500" name="Google Shape;500;p59"/>
            <p:cNvSpPr/>
            <p:nvPr/>
          </p:nvSpPr>
          <p:spPr>
            <a:xfrm flipH="1">
              <a:off x="3461324" y="4215682"/>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sp>
          <p:nvSpPr>
            <p:cNvPr id="501" name="Google Shape;501;p59"/>
            <p:cNvSpPr/>
            <p:nvPr/>
          </p:nvSpPr>
          <p:spPr>
            <a:xfrm flipH="1">
              <a:off x="3505569" y="403860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sp>
          <p:nvSpPr>
            <p:cNvPr id="502" name="Google Shape;502;p59"/>
            <p:cNvSpPr/>
            <p:nvPr/>
          </p:nvSpPr>
          <p:spPr>
            <a:xfrm flipH="1">
              <a:off x="3581769" y="419100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sp>
          <p:nvSpPr>
            <p:cNvPr id="503" name="Google Shape;503;p59"/>
            <p:cNvSpPr/>
            <p:nvPr/>
          </p:nvSpPr>
          <p:spPr>
            <a:xfrm flipH="1">
              <a:off x="3613724" y="396240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sp>
          <p:nvSpPr>
            <p:cNvPr id="504" name="Google Shape;504;p59"/>
            <p:cNvSpPr/>
            <p:nvPr/>
          </p:nvSpPr>
          <p:spPr>
            <a:xfrm flipH="1">
              <a:off x="3718929" y="419100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sp>
          <p:nvSpPr>
            <p:cNvPr id="505" name="Google Shape;505;p59"/>
            <p:cNvSpPr/>
            <p:nvPr/>
          </p:nvSpPr>
          <p:spPr>
            <a:xfrm flipH="1">
              <a:off x="3505569" y="4368082"/>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sp>
          <p:nvSpPr>
            <p:cNvPr id="506" name="Google Shape;506;p59"/>
            <p:cNvSpPr/>
            <p:nvPr/>
          </p:nvSpPr>
          <p:spPr>
            <a:xfrm flipH="1">
              <a:off x="3642729" y="4368082"/>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sp>
          <p:nvSpPr>
            <p:cNvPr id="507" name="Google Shape;507;p59"/>
            <p:cNvSpPr/>
            <p:nvPr/>
          </p:nvSpPr>
          <p:spPr>
            <a:xfrm flipH="1">
              <a:off x="3795129" y="4368082"/>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sp>
          <p:nvSpPr>
            <p:cNvPr id="508" name="Google Shape;508;p59"/>
            <p:cNvSpPr/>
            <p:nvPr/>
          </p:nvSpPr>
          <p:spPr>
            <a:xfrm flipH="1">
              <a:off x="3353169" y="4368082"/>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sp>
          <p:nvSpPr>
            <p:cNvPr id="509" name="Google Shape;509;p59"/>
            <p:cNvSpPr/>
            <p:nvPr/>
          </p:nvSpPr>
          <p:spPr>
            <a:xfrm flipH="1">
              <a:off x="3734169" y="457200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sp>
          <p:nvSpPr>
            <p:cNvPr id="510" name="Google Shape;510;p59"/>
            <p:cNvSpPr/>
            <p:nvPr/>
          </p:nvSpPr>
          <p:spPr>
            <a:xfrm flipH="1">
              <a:off x="3581769" y="4571016"/>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sp>
          <p:nvSpPr>
            <p:cNvPr id="511" name="Google Shape;511;p59"/>
            <p:cNvSpPr/>
            <p:nvPr/>
          </p:nvSpPr>
          <p:spPr>
            <a:xfrm flipH="1">
              <a:off x="3428877" y="4571016"/>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sp>
          <p:nvSpPr>
            <p:cNvPr id="512" name="Google Shape;512;p59"/>
            <p:cNvSpPr/>
            <p:nvPr/>
          </p:nvSpPr>
          <p:spPr>
            <a:xfrm flipH="1">
              <a:off x="3886569" y="4526772"/>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grpSp>
      <p:grpSp>
        <p:nvGrpSpPr>
          <p:cNvPr id="513" name="Google Shape;513;p59"/>
          <p:cNvGrpSpPr/>
          <p:nvPr/>
        </p:nvGrpSpPr>
        <p:grpSpPr>
          <a:xfrm>
            <a:off x="4686300" y="1885950"/>
            <a:ext cx="3028950" cy="2857500"/>
            <a:chOff x="4648200" y="1828800"/>
            <a:chExt cx="4038600" cy="3810000"/>
          </a:xfrm>
        </p:grpSpPr>
        <p:grpSp>
          <p:nvGrpSpPr>
            <p:cNvPr id="514" name="Google Shape;514;p59"/>
            <p:cNvGrpSpPr/>
            <p:nvPr/>
          </p:nvGrpSpPr>
          <p:grpSpPr>
            <a:xfrm>
              <a:off x="4648200" y="1828800"/>
              <a:ext cx="4038600" cy="3810000"/>
              <a:chOff x="1143000" y="1219200"/>
              <a:chExt cx="4038600" cy="3810000"/>
            </a:xfrm>
          </p:grpSpPr>
          <p:sp>
            <p:nvSpPr>
              <p:cNvPr id="515" name="Google Shape;515;p59"/>
              <p:cNvSpPr/>
              <p:nvPr/>
            </p:nvSpPr>
            <p:spPr>
              <a:xfrm>
                <a:off x="1143000" y="1219200"/>
                <a:ext cx="1295400" cy="1905000"/>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sp>
            <p:nvSpPr>
              <p:cNvPr id="516" name="Google Shape;516;p59"/>
              <p:cNvSpPr/>
              <p:nvPr/>
            </p:nvSpPr>
            <p:spPr>
              <a:xfrm>
                <a:off x="1158240" y="1875504"/>
                <a:ext cx="1261800" cy="1219200"/>
              </a:xfrm>
              <a:prstGeom prst="can">
                <a:avLst>
                  <a:gd fmla="val 20639"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sp>
            <p:nvSpPr>
              <p:cNvPr id="517" name="Google Shape;517;p59"/>
              <p:cNvSpPr/>
              <p:nvPr/>
            </p:nvSpPr>
            <p:spPr>
              <a:xfrm>
                <a:off x="1158240" y="1828800"/>
                <a:ext cx="1280100" cy="342900"/>
              </a:xfrm>
              <a:prstGeom prst="ellipse">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sp>
            <p:nvSpPr>
              <p:cNvPr id="518" name="Google Shape;518;p59"/>
              <p:cNvSpPr/>
              <p:nvPr/>
            </p:nvSpPr>
            <p:spPr>
              <a:xfrm>
                <a:off x="4038600" y="3886200"/>
                <a:ext cx="1143000" cy="1143000"/>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grpSp>
        <p:sp>
          <p:nvSpPr>
            <p:cNvPr id="519" name="Google Shape;519;p59"/>
            <p:cNvSpPr/>
            <p:nvPr/>
          </p:nvSpPr>
          <p:spPr>
            <a:xfrm rot="6521076">
              <a:off x="5804286" y="3141099"/>
              <a:ext cx="609630" cy="662471"/>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sp>
          <p:nvSpPr>
            <p:cNvPr id="520" name="Google Shape;520;p59"/>
            <p:cNvSpPr/>
            <p:nvPr/>
          </p:nvSpPr>
          <p:spPr>
            <a:xfrm rot="6521076">
              <a:off x="7228238" y="3711631"/>
              <a:ext cx="609630" cy="558589"/>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sp>
          <p:nvSpPr>
            <p:cNvPr id="521" name="Google Shape;521;p59"/>
            <p:cNvSpPr/>
            <p:nvPr/>
          </p:nvSpPr>
          <p:spPr>
            <a:xfrm rot="-4121972">
              <a:off x="6292308" y="3389620"/>
              <a:ext cx="612648" cy="533400"/>
            </a:xfrm>
            <a:prstGeom prst="flowChartMerge">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sp>
          <p:nvSpPr>
            <p:cNvPr id="522" name="Google Shape;522;p59"/>
            <p:cNvSpPr/>
            <p:nvPr/>
          </p:nvSpPr>
          <p:spPr>
            <a:xfrm rot="-625841">
              <a:off x="6855428" y="3684501"/>
              <a:ext cx="630936" cy="533400"/>
            </a:xfrm>
            <a:prstGeom prst="flowChartMerge">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cxnSp>
          <p:nvCxnSpPr>
            <p:cNvPr id="523" name="Google Shape;523;p59"/>
            <p:cNvCxnSpPr/>
            <p:nvPr/>
          </p:nvCxnSpPr>
          <p:spPr>
            <a:xfrm flipH="1" rot="10800000">
              <a:off x="7224789" y="3647687"/>
              <a:ext cx="201300" cy="538800"/>
            </a:xfrm>
            <a:prstGeom prst="straightConnector1">
              <a:avLst/>
            </a:prstGeom>
            <a:noFill/>
            <a:ln cap="flat" cmpd="sng" w="57150">
              <a:solidFill>
                <a:srgbClr val="953735"/>
              </a:solidFill>
              <a:prstDash val="solid"/>
              <a:round/>
              <a:headEnd len="sm" w="sm" type="none"/>
              <a:tailEnd len="sm" w="sm" type="none"/>
            </a:ln>
          </p:spPr>
        </p:cxnSp>
        <p:sp>
          <p:nvSpPr>
            <p:cNvPr id="524" name="Google Shape;524;p59"/>
            <p:cNvSpPr/>
            <p:nvPr/>
          </p:nvSpPr>
          <p:spPr>
            <a:xfrm>
              <a:off x="6162675" y="3248025"/>
              <a:ext cx="400050" cy="571500"/>
            </a:xfrm>
            <a:custGeom>
              <a:rect b="b" l="l" r="r" t="t"/>
              <a:pathLst>
                <a:path extrusionOk="0" h="571500" w="400050">
                  <a:moveTo>
                    <a:pt x="47625" y="571500"/>
                  </a:moveTo>
                  <a:lnTo>
                    <a:pt x="0" y="323850"/>
                  </a:lnTo>
                  <a:cubicBezTo>
                    <a:pt x="76200" y="215900"/>
                    <a:pt x="57150" y="60325"/>
                    <a:pt x="228600" y="0"/>
                  </a:cubicBezTo>
                  <a:lnTo>
                    <a:pt x="400050" y="161925"/>
                  </a:lnTo>
                  <a:lnTo>
                    <a:pt x="400050" y="514350"/>
                  </a:lnTo>
                  <a:lnTo>
                    <a:pt x="47625" y="571500"/>
                  </a:lnTo>
                  <a:close/>
                </a:path>
              </a:pathLst>
            </a:cu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60"/>
          <p:cNvSpPr/>
          <p:nvPr/>
        </p:nvSpPr>
        <p:spPr>
          <a:xfrm>
            <a:off x="1371600" y="1151163"/>
            <a:ext cx="6343500" cy="563400"/>
          </a:xfrm>
          <a:prstGeom prst="rect">
            <a:avLst/>
          </a:prstGeom>
          <a:gradFill>
            <a:gsLst>
              <a:gs pos="0">
                <a:srgbClr val="FFFF99"/>
              </a:gs>
              <a:gs pos="35000">
                <a:srgbClr val="FFFF99"/>
              </a:gs>
              <a:gs pos="100000">
                <a:srgbClr val="FFFF91"/>
              </a:gs>
            </a:gsLst>
            <a:lin ang="16200038" scaled="0"/>
          </a:gradFill>
          <a:ln cap="flat" cmpd="sng" w="9525">
            <a:solidFill>
              <a:srgbClr val="F5913F"/>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pic>
        <p:nvPicPr>
          <p:cNvPr id="531" name="Google Shape;531;p60"/>
          <p:cNvPicPr preferRelativeResize="0"/>
          <p:nvPr/>
        </p:nvPicPr>
        <p:blipFill rotWithShape="1">
          <a:blip r:embed="rId3">
            <a:alphaModFix/>
          </a:blip>
          <a:srcRect b="0" l="0" r="0" t="0"/>
          <a:stretch/>
        </p:blipFill>
        <p:spPr>
          <a:xfrm>
            <a:off x="7543800" y="4809308"/>
            <a:ext cx="457200" cy="304800"/>
          </a:xfrm>
          <a:prstGeom prst="rect">
            <a:avLst/>
          </a:prstGeom>
          <a:noFill/>
          <a:ln>
            <a:noFill/>
          </a:ln>
        </p:spPr>
      </p:pic>
      <p:sp>
        <p:nvSpPr>
          <p:cNvPr id="532" name="Google Shape;532;p60"/>
          <p:cNvSpPr txBox="1"/>
          <p:nvPr>
            <p:ph type="title"/>
          </p:nvPr>
        </p:nvSpPr>
        <p:spPr>
          <a:xfrm>
            <a:off x="457200" y="205978"/>
            <a:ext cx="8229600" cy="857400"/>
          </a:xfrm>
          <a:prstGeom prst="rect">
            <a:avLst/>
          </a:prstGeom>
          <a:solidFill>
            <a:schemeClr val="lt1"/>
          </a:solidFill>
          <a:ln cap="flat" cmpd="sng" w="25400">
            <a:solidFill>
              <a:srgbClr val="FFC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Water Flow </a:t>
            </a:r>
            <a:endParaRPr/>
          </a:p>
        </p:txBody>
      </p:sp>
      <p:sp>
        <p:nvSpPr>
          <p:cNvPr id="533" name="Google Shape;533;p60"/>
          <p:cNvSpPr txBox="1"/>
          <p:nvPr>
            <p:ph idx="1" type="body"/>
          </p:nvPr>
        </p:nvSpPr>
        <p:spPr>
          <a:xfrm>
            <a:off x="1188475" y="1200150"/>
            <a:ext cx="6694200" cy="3394500"/>
          </a:xfrm>
          <a:prstGeom prst="rect">
            <a:avLst/>
          </a:prstGeom>
          <a:noFill/>
          <a:ln>
            <a:noFill/>
          </a:ln>
        </p:spPr>
        <p:txBody>
          <a:bodyPr anchorCtr="0" anchor="t" bIns="34275" lIns="68575" spcFirstLastPara="1" rIns="68575" wrap="square" tIns="34275">
            <a:noAutofit/>
          </a:bodyPr>
          <a:lstStyle/>
          <a:p>
            <a:pPr indent="-254000" lvl="0" marL="254000" marR="0" rtl="0" algn="l">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Let</a:t>
            </a:r>
            <a:r>
              <a:rPr lang="en"/>
              <a:t>’</a:t>
            </a:r>
            <a:r>
              <a:rPr b="0" i="0" lang="en" sz="2400" u="none" cap="none" strike="noStrike">
                <a:solidFill>
                  <a:schemeClr val="dk1"/>
                </a:solidFill>
                <a:latin typeface="Calibri"/>
                <a:ea typeface="Calibri"/>
                <a:cs typeface="Calibri"/>
                <a:sym typeface="Calibri"/>
              </a:rPr>
              <a:t>s observe and discuss water flow from a tank </a:t>
            </a:r>
            <a:endParaRPr/>
          </a:p>
        </p:txBody>
      </p:sp>
      <p:grpSp>
        <p:nvGrpSpPr>
          <p:cNvPr id="534" name="Google Shape;534;p60"/>
          <p:cNvGrpSpPr/>
          <p:nvPr/>
        </p:nvGrpSpPr>
        <p:grpSpPr>
          <a:xfrm>
            <a:off x="1371600" y="1943100"/>
            <a:ext cx="3028950" cy="2857500"/>
            <a:chOff x="1143000" y="1219200"/>
            <a:chExt cx="4038600" cy="3810000"/>
          </a:xfrm>
        </p:grpSpPr>
        <p:sp>
          <p:nvSpPr>
            <p:cNvPr id="535" name="Google Shape;535;p60"/>
            <p:cNvSpPr/>
            <p:nvPr/>
          </p:nvSpPr>
          <p:spPr>
            <a:xfrm>
              <a:off x="1143000" y="1219200"/>
              <a:ext cx="1295400" cy="1905000"/>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36" name="Google Shape;536;p60"/>
            <p:cNvSpPr/>
            <p:nvPr/>
          </p:nvSpPr>
          <p:spPr>
            <a:xfrm>
              <a:off x="1158240" y="1875504"/>
              <a:ext cx="1261800" cy="1219200"/>
            </a:xfrm>
            <a:prstGeom prst="can">
              <a:avLst>
                <a:gd fmla="val 20639"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37" name="Google Shape;537;p60"/>
            <p:cNvSpPr/>
            <p:nvPr/>
          </p:nvSpPr>
          <p:spPr>
            <a:xfrm>
              <a:off x="1158240" y="1828800"/>
              <a:ext cx="1280100" cy="342900"/>
            </a:xfrm>
            <a:prstGeom prst="ellipse">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38" name="Google Shape;538;p60"/>
            <p:cNvSpPr/>
            <p:nvPr/>
          </p:nvSpPr>
          <p:spPr>
            <a:xfrm rot="6521076">
              <a:off x="3102409" y="1936507"/>
              <a:ext cx="609630" cy="2352946"/>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39" name="Google Shape;539;p60"/>
            <p:cNvSpPr/>
            <p:nvPr/>
          </p:nvSpPr>
          <p:spPr>
            <a:xfrm>
              <a:off x="4038600" y="3886200"/>
              <a:ext cx="1143000" cy="1143000"/>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grpSp>
        <p:nvGrpSpPr>
          <p:cNvPr id="540" name="Google Shape;540;p60"/>
          <p:cNvGrpSpPr/>
          <p:nvPr/>
        </p:nvGrpSpPr>
        <p:grpSpPr>
          <a:xfrm>
            <a:off x="4800600" y="1743335"/>
            <a:ext cx="3028950" cy="1685665"/>
            <a:chOff x="1143000" y="876647"/>
            <a:chExt cx="4038600" cy="2247553"/>
          </a:xfrm>
        </p:grpSpPr>
        <p:sp>
          <p:nvSpPr>
            <p:cNvPr id="541" name="Google Shape;541;p60"/>
            <p:cNvSpPr/>
            <p:nvPr/>
          </p:nvSpPr>
          <p:spPr>
            <a:xfrm>
              <a:off x="1143000" y="1219200"/>
              <a:ext cx="1295400" cy="1905000"/>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42" name="Google Shape;542;p60"/>
            <p:cNvSpPr/>
            <p:nvPr/>
          </p:nvSpPr>
          <p:spPr>
            <a:xfrm>
              <a:off x="1158240" y="1875504"/>
              <a:ext cx="1261800" cy="1219200"/>
            </a:xfrm>
            <a:prstGeom prst="can">
              <a:avLst>
                <a:gd fmla="val 20639"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43" name="Google Shape;543;p60"/>
            <p:cNvSpPr/>
            <p:nvPr/>
          </p:nvSpPr>
          <p:spPr>
            <a:xfrm>
              <a:off x="1158240" y="1828800"/>
              <a:ext cx="1280100" cy="342900"/>
            </a:xfrm>
            <a:prstGeom prst="ellipse">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44" name="Google Shape;544;p60"/>
            <p:cNvSpPr/>
            <p:nvPr/>
          </p:nvSpPr>
          <p:spPr>
            <a:xfrm rot="3136788">
              <a:off x="2902513" y="588642"/>
              <a:ext cx="642851" cy="2794211"/>
            </a:xfrm>
            <a:prstGeom prst="can">
              <a:avLst>
                <a:gd fmla="val 45902"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45" name="Google Shape;545;p60"/>
            <p:cNvSpPr/>
            <p:nvPr/>
          </p:nvSpPr>
          <p:spPr>
            <a:xfrm>
              <a:off x="4038600" y="1858296"/>
              <a:ext cx="1143000" cy="1143000"/>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546" name="Google Shape;546;p60"/>
          <p:cNvSpPr/>
          <p:nvPr/>
        </p:nvSpPr>
        <p:spPr>
          <a:xfrm flipH="1">
            <a:off x="3795793" y="3733262"/>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47" name="Google Shape;547;p60"/>
          <p:cNvSpPr/>
          <p:nvPr/>
        </p:nvSpPr>
        <p:spPr>
          <a:xfrm flipH="1">
            <a:off x="3828976" y="3600450"/>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48" name="Google Shape;548;p60"/>
          <p:cNvSpPr/>
          <p:nvPr/>
        </p:nvSpPr>
        <p:spPr>
          <a:xfrm flipH="1">
            <a:off x="3886126" y="3714750"/>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49" name="Google Shape;549;p60"/>
          <p:cNvSpPr/>
          <p:nvPr/>
        </p:nvSpPr>
        <p:spPr>
          <a:xfrm flipH="1">
            <a:off x="3910093" y="3543300"/>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50" name="Google Shape;550;p60"/>
          <p:cNvSpPr/>
          <p:nvPr/>
        </p:nvSpPr>
        <p:spPr>
          <a:xfrm flipH="1">
            <a:off x="3988996" y="3714750"/>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51" name="Google Shape;551;p60"/>
          <p:cNvSpPr/>
          <p:nvPr/>
        </p:nvSpPr>
        <p:spPr>
          <a:xfrm flipH="1">
            <a:off x="3828976" y="3847562"/>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52" name="Google Shape;552;p60"/>
          <p:cNvSpPr/>
          <p:nvPr/>
        </p:nvSpPr>
        <p:spPr>
          <a:xfrm flipH="1">
            <a:off x="3931846" y="3847562"/>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53" name="Google Shape;553;p60"/>
          <p:cNvSpPr/>
          <p:nvPr/>
        </p:nvSpPr>
        <p:spPr>
          <a:xfrm flipH="1">
            <a:off x="4046146" y="3847562"/>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54" name="Google Shape;554;p60"/>
          <p:cNvSpPr/>
          <p:nvPr/>
        </p:nvSpPr>
        <p:spPr>
          <a:xfrm flipH="1">
            <a:off x="3714676" y="3847562"/>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55" name="Google Shape;555;p60"/>
          <p:cNvSpPr/>
          <p:nvPr/>
        </p:nvSpPr>
        <p:spPr>
          <a:xfrm flipH="1">
            <a:off x="4000426" y="4000500"/>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56" name="Google Shape;556;p60"/>
          <p:cNvSpPr/>
          <p:nvPr/>
        </p:nvSpPr>
        <p:spPr>
          <a:xfrm flipH="1">
            <a:off x="3886126" y="3999762"/>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57" name="Google Shape;557;p60"/>
          <p:cNvSpPr/>
          <p:nvPr/>
        </p:nvSpPr>
        <p:spPr>
          <a:xfrm flipH="1">
            <a:off x="3771457" y="3999762"/>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58" name="Google Shape;558;p60"/>
          <p:cNvSpPr/>
          <p:nvPr/>
        </p:nvSpPr>
        <p:spPr>
          <a:xfrm flipH="1">
            <a:off x="4114726" y="3966579"/>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61"/>
          <p:cNvSpPr/>
          <p:nvPr/>
        </p:nvSpPr>
        <p:spPr>
          <a:xfrm>
            <a:off x="1371600" y="1151163"/>
            <a:ext cx="6343500" cy="3535200"/>
          </a:xfrm>
          <a:prstGeom prst="rect">
            <a:avLst/>
          </a:prstGeom>
          <a:gradFill>
            <a:gsLst>
              <a:gs pos="0">
                <a:srgbClr val="FFFF99"/>
              </a:gs>
              <a:gs pos="35000">
                <a:srgbClr val="FFFF99"/>
              </a:gs>
              <a:gs pos="100000">
                <a:srgbClr val="FFFF91"/>
              </a:gs>
            </a:gsLst>
            <a:lin ang="16200038" scaled="0"/>
          </a:gradFill>
          <a:ln cap="flat" cmpd="sng" w="9525">
            <a:solidFill>
              <a:srgbClr val="F5913F"/>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pic>
        <p:nvPicPr>
          <p:cNvPr id="565" name="Google Shape;565;p61"/>
          <p:cNvPicPr preferRelativeResize="0"/>
          <p:nvPr/>
        </p:nvPicPr>
        <p:blipFill rotWithShape="1">
          <a:blip r:embed="rId3">
            <a:alphaModFix/>
          </a:blip>
          <a:srcRect b="0" l="0" r="0" t="0"/>
          <a:stretch/>
        </p:blipFill>
        <p:spPr>
          <a:xfrm>
            <a:off x="7543800" y="4809308"/>
            <a:ext cx="457200" cy="304800"/>
          </a:xfrm>
          <a:prstGeom prst="rect">
            <a:avLst/>
          </a:prstGeom>
          <a:noFill/>
          <a:ln>
            <a:noFill/>
          </a:ln>
        </p:spPr>
      </p:pic>
      <p:sp>
        <p:nvSpPr>
          <p:cNvPr id="566" name="Google Shape;566;p61"/>
          <p:cNvSpPr txBox="1"/>
          <p:nvPr>
            <p:ph type="title"/>
          </p:nvPr>
        </p:nvSpPr>
        <p:spPr>
          <a:xfrm>
            <a:off x="457200" y="205978"/>
            <a:ext cx="8229600" cy="857400"/>
          </a:xfrm>
          <a:prstGeom prst="rect">
            <a:avLst/>
          </a:prstGeom>
          <a:solidFill>
            <a:schemeClr val="lt1"/>
          </a:solidFill>
          <a:ln cap="flat" cmpd="sng" w="25400">
            <a:solidFill>
              <a:srgbClr val="FFC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3300"/>
              <a:buFont typeface="Calibri"/>
              <a:buNone/>
            </a:pPr>
            <a:r>
              <a:rPr i="0" lang="en" sz="3300" u="none" cap="none" strike="noStrike">
                <a:solidFill>
                  <a:schemeClr val="dk1"/>
                </a:solidFill>
                <a:latin typeface="Arial"/>
                <a:ea typeface="Arial"/>
                <a:cs typeface="Arial"/>
                <a:sym typeface="Arial"/>
              </a:rPr>
              <a:t>Water Flow </a:t>
            </a:r>
            <a:endParaRPr>
              <a:latin typeface="Arial"/>
              <a:ea typeface="Arial"/>
              <a:cs typeface="Arial"/>
              <a:sym typeface="Arial"/>
            </a:endParaRPr>
          </a:p>
        </p:txBody>
      </p:sp>
      <p:sp>
        <p:nvSpPr>
          <p:cNvPr id="567" name="Google Shape;567;p61"/>
          <p:cNvSpPr txBox="1"/>
          <p:nvPr>
            <p:ph idx="1" type="body"/>
          </p:nvPr>
        </p:nvSpPr>
        <p:spPr>
          <a:xfrm>
            <a:off x="1371600" y="1200151"/>
            <a:ext cx="6343500" cy="3394500"/>
          </a:xfrm>
          <a:prstGeom prst="rect">
            <a:avLst/>
          </a:prstGeom>
          <a:noFill/>
          <a:ln>
            <a:noFill/>
          </a:ln>
        </p:spPr>
        <p:txBody>
          <a:bodyPr anchorCtr="0" anchor="t" bIns="34275" lIns="68575" spcFirstLastPara="1" rIns="68575" wrap="square" tIns="34275">
            <a:noAutofit/>
          </a:bodyPr>
          <a:lstStyle/>
          <a:p>
            <a:pPr indent="-247650" lvl="0" marL="254000" marR="0" rtl="0" algn="l">
              <a:spcBef>
                <a:spcPts val="0"/>
              </a:spcBef>
              <a:spcAft>
                <a:spcPts val="0"/>
              </a:spcAft>
              <a:buClr>
                <a:schemeClr val="dk1"/>
              </a:buClr>
              <a:buSzPts val="2700"/>
              <a:buChar char="•"/>
            </a:pPr>
            <a:r>
              <a:rPr i="0" lang="en" sz="2700" u="none" cap="none" strike="noStrike">
                <a:solidFill>
                  <a:schemeClr val="dk1"/>
                </a:solidFill>
                <a:latin typeface="Arial"/>
                <a:ea typeface="Arial"/>
                <a:cs typeface="Arial"/>
                <a:sym typeface="Arial"/>
              </a:rPr>
              <a:t>Some of my observations </a:t>
            </a:r>
            <a:endParaRPr>
              <a:latin typeface="Arial"/>
              <a:ea typeface="Arial"/>
              <a:cs typeface="Arial"/>
              <a:sym typeface="Arial"/>
            </a:endParaRPr>
          </a:p>
          <a:p>
            <a:pPr indent="-215900" lvl="1" marL="558800" marR="0" rtl="0" algn="l">
              <a:spcBef>
                <a:spcPts val="500"/>
              </a:spcBef>
              <a:spcAft>
                <a:spcPts val="0"/>
              </a:spcAft>
              <a:buClr>
                <a:schemeClr val="dk1"/>
              </a:buClr>
              <a:buSzPts val="2400"/>
              <a:buFont typeface="Calibri"/>
              <a:buChar char="–"/>
            </a:pPr>
            <a:r>
              <a:rPr i="0" lang="en" sz="2400" u="none" cap="none" strike="noStrike">
                <a:solidFill>
                  <a:schemeClr val="dk1"/>
                </a:solidFill>
              </a:rPr>
              <a:t>There needs to be a physical path for water to flow</a:t>
            </a:r>
            <a:endParaRPr/>
          </a:p>
          <a:p>
            <a:pPr indent="-215900" lvl="1" marL="558800" marR="0" rtl="0" algn="l">
              <a:spcBef>
                <a:spcPts val="500"/>
              </a:spcBef>
              <a:spcAft>
                <a:spcPts val="0"/>
              </a:spcAft>
              <a:buClr>
                <a:schemeClr val="dk1"/>
              </a:buClr>
              <a:buSzPts val="2400"/>
              <a:buFont typeface="Calibri"/>
              <a:buChar char="–"/>
            </a:pPr>
            <a:r>
              <a:rPr i="0" lang="en" sz="2400" u="none" cap="none" strike="noStrike">
                <a:solidFill>
                  <a:schemeClr val="dk1"/>
                </a:solidFill>
              </a:rPr>
              <a:t>Water will flow from the high potential end to the low potential end </a:t>
            </a:r>
            <a:endParaRPr/>
          </a:p>
          <a:p>
            <a:pPr indent="-215900" lvl="1" marL="558800" marR="0" rtl="0" algn="l">
              <a:spcBef>
                <a:spcPts val="500"/>
              </a:spcBef>
              <a:spcAft>
                <a:spcPts val="0"/>
              </a:spcAft>
              <a:buClr>
                <a:schemeClr val="dk1"/>
              </a:buClr>
              <a:buSzPts val="2400"/>
              <a:buFont typeface="Calibri"/>
              <a:buChar char="–"/>
            </a:pPr>
            <a:r>
              <a:rPr i="0" lang="en" sz="2400" u="none" cap="none" strike="noStrike">
                <a:solidFill>
                  <a:schemeClr val="dk1"/>
                </a:solidFill>
              </a:rPr>
              <a:t>Water flow depends on the size of the path </a:t>
            </a:r>
            <a:endParaRPr/>
          </a:p>
          <a:p>
            <a:pPr indent="-215900" lvl="1" marL="558800" marR="0" rtl="0" algn="l">
              <a:spcBef>
                <a:spcPts val="500"/>
              </a:spcBef>
              <a:spcAft>
                <a:spcPts val="0"/>
              </a:spcAft>
              <a:buClr>
                <a:schemeClr val="dk1"/>
              </a:buClr>
              <a:buSzPts val="2400"/>
              <a:buFont typeface="Calibri"/>
              <a:buChar char="–"/>
            </a:pPr>
            <a:r>
              <a:rPr i="0" lang="en" sz="2400" u="none" cap="none" strike="noStrike">
                <a:solidFill>
                  <a:schemeClr val="dk1"/>
                </a:solidFill>
              </a:rPr>
              <a:t>Any block would reduce the flow of water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62"/>
          <p:cNvSpPr/>
          <p:nvPr/>
        </p:nvSpPr>
        <p:spPr>
          <a:xfrm>
            <a:off x="1381454" y="1151162"/>
            <a:ext cx="6390900" cy="449100"/>
          </a:xfrm>
          <a:prstGeom prst="rect">
            <a:avLst/>
          </a:prstGeom>
          <a:gradFill>
            <a:gsLst>
              <a:gs pos="0">
                <a:srgbClr val="FFFF99"/>
              </a:gs>
              <a:gs pos="35000">
                <a:srgbClr val="FFFF99"/>
              </a:gs>
              <a:gs pos="100000">
                <a:srgbClr val="FFFF91"/>
              </a:gs>
            </a:gsLst>
            <a:lin ang="16200038" scaled="0"/>
          </a:gradFill>
          <a:ln cap="flat" cmpd="sng" w="9525">
            <a:solidFill>
              <a:srgbClr val="F5913F"/>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pic>
        <p:nvPicPr>
          <p:cNvPr id="574" name="Google Shape;574;p62"/>
          <p:cNvPicPr preferRelativeResize="0"/>
          <p:nvPr/>
        </p:nvPicPr>
        <p:blipFill rotWithShape="1">
          <a:blip r:embed="rId3">
            <a:alphaModFix/>
          </a:blip>
          <a:srcRect b="0" l="0" r="0" t="0"/>
          <a:stretch/>
        </p:blipFill>
        <p:spPr>
          <a:xfrm>
            <a:off x="7543800" y="4809308"/>
            <a:ext cx="457200" cy="304800"/>
          </a:xfrm>
          <a:prstGeom prst="rect">
            <a:avLst/>
          </a:prstGeom>
          <a:noFill/>
          <a:ln>
            <a:noFill/>
          </a:ln>
        </p:spPr>
      </p:pic>
      <p:sp>
        <p:nvSpPr>
          <p:cNvPr id="575" name="Google Shape;575;p62"/>
          <p:cNvSpPr txBox="1"/>
          <p:nvPr>
            <p:ph type="title"/>
          </p:nvPr>
        </p:nvSpPr>
        <p:spPr>
          <a:xfrm>
            <a:off x="457200" y="205978"/>
            <a:ext cx="8229600" cy="857400"/>
          </a:xfrm>
          <a:prstGeom prst="rect">
            <a:avLst/>
          </a:prstGeom>
          <a:solidFill>
            <a:schemeClr val="lt1"/>
          </a:solidFill>
          <a:ln cap="flat" cmpd="sng" w="25400">
            <a:solidFill>
              <a:srgbClr val="FFC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3300"/>
              <a:buFont typeface="Calibri"/>
              <a:buNone/>
            </a:pPr>
            <a:r>
              <a:rPr i="0" lang="en" sz="3300" u="none" cap="none" strike="noStrike">
                <a:solidFill>
                  <a:schemeClr val="dk1"/>
                </a:solidFill>
                <a:latin typeface="Arial"/>
                <a:ea typeface="Arial"/>
                <a:cs typeface="Arial"/>
                <a:sym typeface="Arial"/>
              </a:rPr>
              <a:t>Electric Circuits </a:t>
            </a:r>
            <a:r>
              <a:rPr b="0" i="0" lang="en" sz="3300" u="none" cap="none" strike="noStrike">
                <a:solidFill>
                  <a:schemeClr val="dk1"/>
                </a:solidFill>
                <a:latin typeface="Calibri"/>
                <a:ea typeface="Calibri"/>
                <a:cs typeface="Calibri"/>
                <a:sym typeface="Calibri"/>
              </a:rPr>
              <a:t> </a:t>
            </a:r>
            <a:endParaRPr/>
          </a:p>
        </p:txBody>
      </p:sp>
      <p:sp>
        <p:nvSpPr>
          <p:cNvPr id="576" name="Google Shape;576;p62"/>
          <p:cNvSpPr txBox="1"/>
          <p:nvPr>
            <p:ph idx="1" type="body"/>
          </p:nvPr>
        </p:nvSpPr>
        <p:spPr>
          <a:xfrm>
            <a:off x="1371600" y="1085850"/>
            <a:ext cx="2400300" cy="502800"/>
          </a:xfrm>
          <a:prstGeom prst="rect">
            <a:avLst/>
          </a:prstGeom>
          <a:noFill/>
          <a:ln>
            <a:noFill/>
          </a:ln>
        </p:spPr>
        <p:txBody>
          <a:bodyPr anchorCtr="0" anchor="t" bIns="34275" lIns="68575" spcFirstLastPara="1" rIns="68575" wrap="square" tIns="34275">
            <a:noAutofit/>
          </a:bodyPr>
          <a:lstStyle/>
          <a:p>
            <a:pPr indent="-247650" lvl="0" marL="254000" marR="0" rtl="0" algn="l">
              <a:spcBef>
                <a:spcPts val="0"/>
              </a:spcBef>
              <a:spcAft>
                <a:spcPts val="0"/>
              </a:spcAft>
              <a:buClr>
                <a:schemeClr val="dk1"/>
              </a:buClr>
              <a:buSzPts val="2700"/>
              <a:buFont typeface="Arial"/>
              <a:buChar char="•"/>
            </a:pPr>
            <a:r>
              <a:rPr b="0" i="0" lang="en" sz="2700" u="none" cap="none" strike="noStrike">
                <a:solidFill>
                  <a:schemeClr val="dk1"/>
                </a:solidFill>
                <a:latin typeface="Calibri"/>
                <a:ea typeface="Calibri"/>
                <a:cs typeface="Calibri"/>
                <a:sym typeface="Calibri"/>
              </a:rPr>
              <a:t>Example</a:t>
            </a:r>
            <a:endParaRPr/>
          </a:p>
        </p:txBody>
      </p:sp>
      <p:pic>
        <p:nvPicPr>
          <p:cNvPr id="577" name="Google Shape;577;p62"/>
          <p:cNvPicPr preferRelativeResize="0"/>
          <p:nvPr/>
        </p:nvPicPr>
        <p:blipFill rotWithShape="1">
          <a:blip r:embed="rId4">
            <a:alphaModFix/>
          </a:blip>
          <a:srcRect b="0" l="0" r="0" t="0"/>
          <a:stretch/>
        </p:blipFill>
        <p:spPr>
          <a:xfrm>
            <a:off x="2343410" y="1885951"/>
            <a:ext cx="4571741" cy="28795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63"/>
          <p:cNvSpPr/>
          <p:nvPr/>
        </p:nvSpPr>
        <p:spPr>
          <a:xfrm>
            <a:off x="1381454" y="1151162"/>
            <a:ext cx="2961900" cy="449100"/>
          </a:xfrm>
          <a:prstGeom prst="rect">
            <a:avLst/>
          </a:prstGeom>
          <a:gradFill>
            <a:gsLst>
              <a:gs pos="0">
                <a:srgbClr val="FFFF99"/>
              </a:gs>
              <a:gs pos="35000">
                <a:srgbClr val="FFFF99"/>
              </a:gs>
              <a:gs pos="100000">
                <a:srgbClr val="FFFF91"/>
              </a:gs>
            </a:gsLst>
            <a:lin ang="16200038" scaled="0"/>
          </a:gradFill>
          <a:ln cap="flat" cmpd="sng" w="9525">
            <a:solidFill>
              <a:srgbClr val="F5913F"/>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pic>
        <p:nvPicPr>
          <p:cNvPr id="584" name="Google Shape;584;p63"/>
          <p:cNvPicPr preferRelativeResize="0"/>
          <p:nvPr/>
        </p:nvPicPr>
        <p:blipFill rotWithShape="1">
          <a:blip r:embed="rId3">
            <a:alphaModFix/>
          </a:blip>
          <a:srcRect b="0" l="0" r="0" t="0"/>
          <a:stretch/>
        </p:blipFill>
        <p:spPr>
          <a:xfrm>
            <a:off x="7543800" y="4809308"/>
            <a:ext cx="457200" cy="304800"/>
          </a:xfrm>
          <a:prstGeom prst="rect">
            <a:avLst/>
          </a:prstGeom>
          <a:noFill/>
          <a:ln>
            <a:noFill/>
          </a:ln>
        </p:spPr>
      </p:pic>
      <p:sp>
        <p:nvSpPr>
          <p:cNvPr id="585" name="Google Shape;585;p63"/>
          <p:cNvSpPr txBox="1"/>
          <p:nvPr>
            <p:ph type="title"/>
          </p:nvPr>
        </p:nvSpPr>
        <p:spPr>
          <a:xfrm>
            <a:off x="457200" y="205978"/>
            <a:ext cx="8229600" cy="857400"/>
          </a:xfrm>
          <a:prstGeom prst="rect">
            <a:avLst/>
          </a:prstGeom>
          <a:solidFill>
            <a:schemeClr val="lt1"/>
          </a:solidFill>
          <a:ln cap="flat" cmpd="sng" w="25400">
            <a:solidFill>
              <a:srgbClr val="FFC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3300"/>
              <a:buFont typeface="Calibri"/>
              <a:buNone/>
            </a:pPr>
            <a:r>
              <a:rPr i="0" lang="en" sz="3300" u="none" cap="none" strike="noStrike">
                <a:solidFill>
                  <a:schemeClr val="dk1"/>
                </a:solidFill>
                <a:latin typeface="Arial"/>
                <a:ea typeface="Arial"/>
                <a:cs typeface="Arial"/>
                <a:sym typeface="Arial"/>
              </a:rPr>
              <a:t>Compare with Water Flow</a:t>
            </a:r>
            <a:endParaRPr>
              <a:latin typeface="Arial"/>
              <a:ea typeface="Arial"/>
              <a:cs typeface="Arial"/>
              <a:sym typeface="Arial"/>
            </a:endParaRPr>
          </a:p>
        </p:txBody>
      </p:sp>
      <p:sp>
        <p:nvSpPr>
          <p:cNvPr id="586" name="Google Shape;586;p63"/>
          <p:cNvSpPr txBox="1"/>
          <p:nvPr>
            <p:ph idx="1" type="body"/>
          </p:nvPr>
        </p:nvSpPr>
        <p:spPr>
          <a:xfrm>
            <a:off x="1371600" y="1151162"/>
            <a:ext cx="2400300" cy="437700"/>
          </a:xfrm>
          <a:prstGeom prst="rect">
            <a:avLst/>
          </a:prstGeom>
          <a:noFill/>
          <a:ln>
            <a:noFill/>
          </a:ln>
        </p:spPr>
        <p:txBody>
          <a:bodyPr anchorCtr="0" anchor="t" bIns="34275" lIns="68575" spcFirstLastPara="1" rIns="68575" wrap="square" tIns="34275">
            <a:noAutofit/>
          </a:bodyPr>
          <a:lstStyle/>
          <a:p>
            <a:pPr indent="-247650" lvl="0" marL="254000" marR="0" rtl="0" algn="l">
              <a:spcBef>
                <a:spcPts val="0"/>
              </a:spcBef>
              <a:spcAft>
                <a:spcPts val="0"/>
              </a:spcAft>
              <a:buClr>
                <a:schemeClr val="dk1"/>
              </a:buClr>
              <a:buSzPts val="2700"/>
              <a:buFont typeface="Arial"/>
              <a:buChar char="•"/>
            </a:pPr>
            <a:r>
              <a:rPr b="0" i="0" lang="en" sz="2700" u="none" cap="none" strike="noStrike">
                <a:solidFill>
                  <a:schemeClr val="dk1"/>
                </a:solidFill>
                <a:latin typeface="Calibri"/>
                <a:ea typeface="Calibri"/>
                <a:cs typeface="Calibri"/>
                <a:sym typeface="Calibri"/>
              </a:rPr>
              <a:t>Electric Circuit </a:t>
            </a:r>
            <a:endParaRPr/>
          </a:p>
        </p:txBody>
      </p:sp>
      <p:grpSp>
        <p:nvGrpSpPr>
          <p:cNvPr id="587" name="Google Shape;587;p63"/>
          <p:cNvGrpSpPr/>
          <p:nvPr/>
        </p:nvGrpSpPr>
        <p:grpSpPr>
          <a:xfrm>
            <a:off x="5176566" y="1807928"/>
            <a:ext cx="595495" cy="936498"/>
            <a:chOff x="1143000" y="1219200"/>
            <a:chExt cx="1295400" cy="1905000"/>
          </a:xfrm>
        </p:grpSpPr>
        <p:sp>
          <p:nvSpPr>
            <p:cNvPr id="588" name="Google Shape;588;p63"/>
            <p:cNvSpPr/>
            <p:nvPr/>
          </p:nvSpPr>
          <p:spPr>
            <a:xfrm>
              <a:off x="1143000" y="1219200"/>
              <a:ext cx="1295400" cy="1905000"/>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89" name="Google Shape;589;p63"/>
            <p:cNvSpPr/>
            <p:nvPr/>
          </p:nvSpPr>
          <p:spPr>
            <a:xfrm>
              <a:off x="1158240" y="1875504"/>
              <a:ext cx="1261800" cy="1219200"/>
            </a:xfrm>
            <a:prstGeom prst="can">
              <a:avLst>
                <a:gd fmla="val 20639"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90" name="Google Shape;590;p63"/>
            <p:cNvSpPr/>
            <p:nvPr/>
          </p:nvSpPr>
          <p:spPr>
            <a:xfrm>
              <a:off x="1158240" y="1828800"/>
              <a:ext cx="1280100" cy="342900"/>
            </a:xfrm>
            <a:prstGeom prst="ellipse">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pic>
        <p:nvPicPr>
          <p:cNvPr id="591" name="Google Shape;591;p63"/>
          <p:cNvPicPr preferRelativeResize="0"/>
          <p:nvPr/>
        </p:nvPicPr>
        <p:blipFill rotWithShape="1">
          <a:blip r:embed="rId4">
            <a:alphaModFix/>
          </a:blip>
          <a:srcRect b="0" l="0" r="0" t="0"/>
          <a:stretch/>
        </p:blipFill>
        <p:spPr>
          <a:xfrm>
            <a:off x="1474076" y="1850618"/>
            <a:ext cx="992981" cy="885825"/>
          </a:xfrm>
          <a:prstGeom prst="rect">
            <a:avLst/>
          </a:prstGeom>
          <a:noFill/>
          <a:ln>
            <a:noFill/>
          </a:ln>
        </p:spPr>
      </p:pic>
      <p:pic>
        <p:nvPicPr>
          <p:cNvPr id="592" name="Google Shape;592;p63"/>
          <p:cNvPicPr preferRelativeResize="0"/>
          <p:nvPr/>
        </p:nvPicPr>
        <p:blipFill rotWithShape="1">
          <a:blip r:embed="rId5">
            <a:alphaModFix/>
          </a:blip>
          <a:srcRect b="0" l="0" r="0" t="0"/>
          <a:stretch/>
        </p:blipFill>
        <p:spPr>
          <a:xfrm>
            <a:off x="1395494" y="2088086"/>
            <a:ext cx="1071562" cy="1071563"/>
          </a:xfrm>
          <a:prstGeom prst="rect">
            <a:avLst/>
          </a:prstGeom>
          <a:noFill/>
          <a:ln>
            <a:noFill/>
          </a:ln>
        </p:spPr>
      </p:pic>
      <p:sp>
        <p:nvSpPr>
          <p:cNvPr id="593" name="Google Shape;593;p63"/>
          <p:cNvSpPr/>
          <p:nvPr/>
        </p:nvSpPr>
        <p:spPr>
          <a:xfrm>
            <a:off x="6915150" y="3257550"/>
            <a:ext cx="571500" cy="628500"/>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rgbClr val="FFFFFF"/>
              </a:solidFill>
              <a:latin typeface="Calibri"/>
              <a:ea typeface="Calibri"/>
              <a:cs typeface="Calibri"/>
              <a:sym typeface="Calibri"/>
            </a:endParaRPr>
          </a:p>
        </p:txBody>
      </p:sp>
      <p:pic>
        <p:nvPicPr>
          <p:cNvPr descr="http://t1.gstatic.com/images?q=tbn:ANd9GcQiii7ukhtr7kjecE-9kHu_rVhX8NV93e7lv8S_g_MW8vKlPYKOCQ" id="594" name="Google Shape;594;p63"/>
          <p:cNvPicPr preferRelativeResize="0"/>
          <p:nvPr/>
        </p:nvPicPr>
        <p:blipFill rotWithShape="1">
          <a:blip r:embed="rId6">
            <a:alphaModFix/>
          </a:blip>
          <a:srcRect b="0" l="0" r="0" t="0"/>
          <a:stretch/>
        </p:blipFill>
        <p:spPr>
          <a:xfrm>
            <a:off x="3540462" y="2099910"/>
            <a:ext cx="802938" cy="907320"/>
          </a:xfrm>
          <a:prstGeom prst="rect">
            <a:avLst/>
          </a:prstGeom>
          <a:noFill/>
          <a:ln>
            <a:noFill/>
          </a:ln>
        </p:spPr>
      </p:pic>
      <p:grpSp>
        <p:nvGrpSpPr>
          <p:cNvPr id="595" name="Google Shape;595;p63"/>
          <p:cNvGrpSpPr/>
          <p:nvPr/>
        </p:nvGrpSpPr>
        <p:grpSpPr>
          <a:xfrm>
            <a:off x="1911444" y="1886185"/>
            <a:ext cx="1964351" cy="1058408"/>
            <a:chOff x="948392" y="2514912"/>
            <a:chExt cx="2619134" cy="1411210"/>
          </a:xfrm>
        </p:grpSpPr>
        <p:cxnSp>
          <p:nvCxnSpPr>
            <p:cNvPr id="596" name="Google Shape;596;p63"/>
            <p:cNvCxnSpPr/>
            <p:nvPr/>
          </p:nvCxnSpPr>
          <p:spPr>
            <a:xfrm rot="10800000">
              <a:off x="974834" y="2514912"/>
              <a:ext cx="0" cy="316500"/>
            </a:xfrm>
            <a:prstGeom prst="straightConnector1">
              <a:avLst/>
            </a:prstGeom>
            <a:noFill/>
            <a:ln cap="flat" cmpd="sng" w="57150">
              <a:solidFill>
                <a:schemeClr val="dk1"/>
              </a:solidFill>
              <a:prstDash val="solid"/>
              <a:round/>
              <a:headEnd len="sm" w="sm" type="none"/>
              <a:tailEnd len="sm" w="sm" type="none"/>
            </a:ln>
          </p:spPr>
        </p:cxnSp>
        <p:cxnSp>
          <p:nvCxnSpPr>
            <p:cNvPr id="597" name="Google Shape;597;p63"/>
            <p:cNvCxnSpPr/>
            <p:nvPr/>
          </p:nvCxnSpPr>
          <p:spPr>
            <a:xfrm>
              <a:off x="948392" y="2544660"/>
              <a:ext cx="1344300" cy="0"/>
            </a:xfrm>
            <a:prstGeom prst="straightConnector1">
              <a:avLst/>
            </a:prstGeom>
            <a:noFill/>
            <a:ln cap="flat" cmpd="sng" w="57150">
              <a:solidFill>
                <a:schemeClr val="dk1"/>
              </a:solidFill>
              <a:prstDash val="solid"/>
              <a:round/>
              <a:headEnd len="sm" w="sm" type="none"/>
              <a:tailEnd len="sm" w="sm" type="none"/>
            </a:ln>
          </p:spPr>
        </p:cxnSp>
        <p:cxnSp>
          <p:nvCxnSpPr>
            <p:cNvPr id="598" name="Google Shape;598;p63"/>
            <p:cNvCxnSpPr/>
            <p:nvPr/>
          </p:nvCxnSpPr>
          <p:spPr>
            <a:xfrm>
              <a:off x="2267075" y="2538622"/>
              <a:ext cx="0" cy="1387500"/>
            </a:xfrm>
            <a:prstGeom prst="straightConnector1">
              <a:avLst/>
            </a:prstGeom>
            <a:noFill/>
            <a:ln cap="flat" cmpd="sng" w="57150">
              <a:solidFill>
                <a:schemeClr val="dk1"/>
              </a:solidFill>
              <a:prstDash val="solid"/>
              <a:round/>
              <a:headEnd len="sm" w="sm" type="none"/>
              <a:tailEnd len="sm" w="sm" type="none"/>
            </a:ln>
          </p:spPr>
        </p:cxnSp>
        <p:cxnSp>
          <p:nvCxnSpPr>
            <p:cNvPr id="599" name="Google Shape;599;p63"/>
            <p:cNvCxnSpPr/>
            <p:nvPr/>
          </p:nvCxnSpPr>
          <p:spPr>
            <a:xfrm rot="10800000">
              <a:off x="2261026" y="3905316"/>
              <a:ext cx="1306500" cy="0"/>
            </a:xfrm>
            <a:prstGeom prst="straightConnector1">
              <a:avLst/>
            </a:prstGeom>
            <a:noFill/>
            <a:ln cap="flat" cmpd="sng" w="57150">
              <a:solidFill>
                <a:schemeClr val="dk1"/>
              </a:solidFill>
              <a:prstDash val="solid"/>
              <a:round/>
              <a:headEnd len="sm" w="sm" type="none"/>
              <a:tailEnd len="sm" w="sm" type="none"/>
            </a:ln>
          </p:spPr>
        </p:cxnSp>
      </p:grpSp>
      <p:sp>
        <p:nvSpPr>
          <p:cNvPr id="600" name="Google Shape;600;p63"/>
          <p:cNvSpPr/>
          <p:nvPr/>
        </p:nvSpPr>
        <p:spPr>
          <a:xfrm rot="6518548">
            <a:off x="5871271" y="2359516"/>
            <a:ext cx="288117" cy="656211"/>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nvGrpSpPr>
          <p:cNvPr id="601" name="Google Shape;601;p63"/>
          <p:cNvGrpSpPr/>
          <p:nvPr/>
        </p:nvGrpSpPr>
        <p:grpSpPr>
          <a:xfrm>
            <a:off x="6254810" y="2651573"/>
            <a:ext cx="373299" cy="361350"/>
            <a:chOff x="6328002" y="4220118"/>
            <a:chExt cx="497732" cy="481800"/>
          </a:xfrm>
        </p:grpSpPr>
        <p:sp>
          <p:nvSpPr>
            <p:cNvPr id="602" name="Google Shape;602;p63"/>
            <p:cNvSpPr/>
            <p:nvPr/>
          </p:nvSpPr>
          <p:spPr>
            <a:xfrm rot="6637579">
              <a:off x="6384774" y="4271569"/>
              <a:ext cx="372156" cy="378898"/>
            </a:xfrm>
            <a:prstGeom prst="triangle">
              <a:avLst>
                <a:gd fmla="val 50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603" name="Google Shape;603;p63"/>
            <p:cNvSpPr/>
            <p:nvPr/>
          </p:nvSpPr>
          <p:spPr>
            <a:xfrm rot="6521663">
              <a:off x="6488099" y="4304886"/>
              <a:ext cx="272370" cy="333181"/>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604" name="Google Shape;604;p63"/>
          <p:cNvSpPr/>
          <p:nvPr/>
        </p:nvSpPr>
        <p:spPr>
          <a:xfrm>
            <a:off x="6243520" y="2649299"/>
            <a:ext cx="132675" cy="259744"/>
          </a:xfrm>
          <a:custGeom>
            <a:rect b="b" l="l" r="r" t="t"/>
            <a:pathLst>
              <a:path extrusionOk="0" h="346326" w="176900">
                <a:moveTo>
                  <a:pt x="117103" y="0"/>
                </a:moveTo>
                <a:cubicBezTo>
                  <a:pt x="103815" y="24085"/>
                  <a:pt x="85543" y="38206"/>
                  <a:pt x="72255" y="62291"/>
                </a:cubicBezTo>
                <a:lnTo>
                  <a:pt x="29899" y="161951"/>
                </a:lnTo>
                <a:lnTo>
                  <a:pt x="0" y="274072"/>
                </a:lnTo>
                <a:cubicBezTo>
                  <a:pt x="831" y="298157"/>
                  <a:pt x="1661" y="322241"/>
                  <a:pt x="2492" y="346326"/>
                </a:cubicBezTo>
                <a:lnTo>
                  <a:pt x="79730" y="318919"/>
                </a:lnTo>
                <a:lnTo>
                  <a:pt x="176900" y="54815"/>
                </a:lnTo>
                <a:lnTo>
                  <a:pt x="117103" y="0"/>
                </a:lnTo>
                <a:close/>
              </a:path>
            </a:pathLst>
          </a:cu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605" name="Google Shape;605;p63"/>
          <p:cNvSpPr/>
          <p:nvPr/>
        </p:nvSpPr>
        <p:spPr>
          <a:xfrm rot="6555883">
            <a:off x="6704947" y="2646240"/>
            <a:ext cx="288240" cy="656175"/>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nvGrpSpPr>
          <p:cNvPr id="606" name="Google Shape;606;p63"/>
          <p:cNvGrpSpPr/>
          <p:nvPr/>
        </p:nvGrpSpPr>
        <p:grpSpPr>
          <a:xfrm>
            <a:off x="1931275" y="2999935"/>
            <a:ext cx="2010655" cy="286291"/>
            <a:chOff x="974834" y="3999912"/>
            <a:chExt cx="2680874" cy="381721"/>
          </a:xfrm>
        </p:grpSpPr>
        <p:cxnSp>
          <p:nvCxnSpPr>
            <p:cNvPr id="607" name="Google Shape;607;p63"/>
            <p:cNvCxnSpPr/>
            <p:nvPr/>
          </p:nvCxnSpPr>
          <p:spPr>
            <a:xfrm>
              <a:off x="3655708" y="3999912"/>
              <a:ext cx="0" cy="381600"/>
            </a:xfrm>
            <a:prstGeom prst="straightConnector1">
              <a:avLst/>
            </a:prstGeom>
            <a:noFill/>
            <a:ln cap="flat" cmpd="sng" w="57150">
              <a:solidFill>
                <a:schemeClr val="dk1"/>
              </a:solidFill>
              <a:prstDash val="solid"/>
              <a:round/>
              <a:headEnd len="sm" w="sm" type="none"/>
              <a:tailEnd len="sm" w="sm" type="none"/>
            </a:ln>
          </p:spPr>
        </p:cxnSp>
        <p:cxnSp>
          <p:nvCxnSpPr>
            <p:cNvPr id="608" name="Google Shape;608;p63"/>
            <p:cNvCxnSpPr/>
            <p:nvPr/>
          </p:nvCxnSpPr>
          <p:spPr>
            <a:xfrm rot="10800000">
              <a:off x="974908" y="4354815"/>
              <a:ext cx="2680800" cy="0"/>
            </a:xfrm>
            <a:prstGeom prst="straightConnector1">
              <a:avLst/>
            </a:prstGeom>
            <a:noFill/>
            <a:ln cap="flat" cmpd="sng" w="57150">
              <a:solidFill>
                <a:schemeClr val="dk1"/>
              </a:solidFill>
              <a:prstDash val="solid"/>
              <a:round/>
              <a:headEnd len="sm" w="sm" type="none"/>
              <a:tailEnd len="sm" w="sm" type="none"/>
            </a:ln>
          </p:spPr>
        </p:cxnSp>
        <p:cxnSp>
          <p:nvCxnSpPr>
            <p:cNvPr id="609" name="Google Shape;609;p63"/>
            <p:cNvCxnSpPr/>
            <p:nvPr/>
          </p:nvCxnSpPr>
          <p:spPr>
            <a:xfrm rot="10800000">
              <a:off x="974834" y="4203133"/>
              <a:ext cx="0" cy="178500"/>
            </a:xfrm>
            <a:prstGeom prst="straightConnector1">
              <a:avLst/>
            </a:prstGeom>
            <a:noFill/>
            <a:ln cap="flat" cmpd="sng" w="57150">
              <a:solidFill>
                <a:schemeClr val="dk1"/>
              </a:solidFill>
              <a:prstDash val="solid"/>
              <a:round/>
              <a:headEnd len="sm" w="sm" type="none"/>
              <a:tailEnd len="sm" w="sm" type="none"/>
            </a:ln>
          </p:spPr>
        </p:cxnSp>
      </p:grpSp>
      <p:sp>
        <p:nvSpPr>
          <p:cNvPr id="610" name="Google Shape;610;p63"/>
          <p:cNvSpPr/>
          <p:nvPr/>
        </p:nvSpPr>
        <p:spPr>
          <a:xfrm>
            <a:off x="4639003" y="1151162"/>
            <a:ext cx="2961900" cy="449100"/>
          </a:xfrm>
          <a:prstGeom prst="rect">
            <a:avLst/>
          </a:prstGeom>
          <a:gradFill>
            <a:gsLst>
              <a:gs pos="0">
                <a:srgbClr val="FFFF99"/>
              </a:gs>
              <a:gs pos="35000">
                <a:srgbClr val="FFFF99"/>
              </a:gs>
              <a:gs pos="100000">
                <a:srgbClr val="FFFF91"/>
              </a:gs>
            </a:gsLst>
            <a:lin ang="16200038" scaled="0"/>
          </a:gradFill>
          <a:ln cap="flat" cmpd="sng" w="9525">
            <a:solidFill>
              <a:srgbClr val="F5913F"/>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sp>
        <p:nvSpPr>
          <p:cNvPr id="611" name="Google Shape;611;p63"/>
          <p:cNvSpPr txBox="1"/>
          <p:nvPr/>
        </p:nvSpPr>
        <p:spPr>
          <a:xfrm>
            <a:off x="4629150" y="1151162"/>
            <a:ext cx="2400300" cy="437700"/>
          </a:xfrm>
          <a:prstGeom prst="rect">
            <a:avLst/>
          </a:prstGeom>
          <a:noFill/>
          <a:ln>
            <a:noFill/>
          </a:ln>
        </p:spPr>
        <p:txBody>
          <a:bodyPr anchorCtr="0" anchor="t" bIns="34275" lIns="68575" spcFirstLastPara="1" rIns="68575" wrap="square" tIns="34275">
            <a:noAutofit/>
          </a:bodyPr>
          <a:lstStyle/>
          <a:p>
            <a:pPr indent="-247650" lvl="0" marL="254000" marR="0" rtl="0" algn="l">
              <a:spcBef>
                <a:spcPts val="0"/>
              </a:spcBef>
              <a:spcAft>
                <a:spcPts val="0"/>
              </a:spcAft>
              <a:buClr>
                <a:srgbClr val="000000"/>
              </a:buClr>
              <a:buSzPts val="2700"/>
              <a:buFont typeface="Arial"/>
              <a:buChar char="•"/>
            </a:pPr>
            <a:r>
              <a:rPr lang="en" sz="2700">
                <a:solidFill>
                  <a:srgbClr val="000000"/>
                </a:solidFill>
                <a:latin typeface="Calibri"/>
                <a:ea typeface="Calibri"/>
                <a:cs typeface="Calibri"/>
                <a:sym typeface="Calibri"/>
              </a:rPr>
              <a:t>Water Flow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64"/>
          <p:cNvSpPr/>
          <p:nvPr/>
        </p:nvSpPr>
        <p:spPr>
          <a:xfrm>
            <a:off x="1381454" y="1151162"/>
            <a:ext cx="6390900" cy="449100"/>
          </a:xfrm>
          <a:prstGeom prst="rect">
            <a:avLst/>
          </a:prstGeom>
          <a:gradFill>
            <a:gsLst>
              <a:gs pos="0">
                <a:srgbClr val="FFFF99"/>
              </a:gs>
              <a:gs pos="35000">
                <a:srgbClr val="FFFF99"/>
              </a:gs>
              <a:gs pos="100000">
                <a:srgbClr val="FFFF91"/>
              </a:gs>
            </a:gsLst>
            <a:lin ang="16200038" scaled="0"/>
          </a:gradFill>
          <a:ln cap="flat" cmpd="sng" w="9525">
            <a:solidFill>
              <a:srgbClr val="F5913F"/>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pic>
        <p:nvPicPr>
          <p:cNvPr id="618" name="Google Shape;618;p64"/>
          <p:cNvPicPr preferRelativeResize="0"/>
          <p:nvPr/>
        </p:nvPicPr>
        <p:blipFill rotWithShape="1">
          <a:blip r:embed="rId3">
            <a:alphaModFix/>
          </a:blip>
          <a:srcRect b="0" l="0" r="0" t="0"/>
          <a:stretch/>
        </p:blipFill>
        <p:spPr>
          <a:xfrm>
            <a:off x="7543800" y="4809308"/>
            <a:ext cx="457200" cy="304800"/>
          </a:xfrm>
          <a:prstGeom prst="rect">
            <a:avLst/>
          </a:prstGeom>
          <a:noFill/>
          <a:ln>
            <a:noFill/>
          </a:ln>
        </p:spPr>
      </p:pic>
      <p:sp>
        <p:nvSpPr>
          <p:cNvPr id="619" name="Google Shape;619;p64"/>
          <p:cNvSpPr txBox="1"/>
          <p:nvPr>
            <p:ph type="title"/>
          </p:nvPr>
        </p:nvSpPr>
        <p:spPr>
          <a:xfrm>
            <a:off x="457200" y="205978"/>
            <a:ext cx="8229600" cy="857400"/>
          </a:xfrm>
          <a:prstGeom prst="rect">
            <a:avLst/>
          </a:prstGeom>
          <a:solidFill>
            <a:schemeClr val="lt1"/>
          </a:solidFill>
          <a:ln cap="flat" cmpd="sng" w="25400">
            <a:solidFill>
              <a:srgbClr val="FFC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3300"/>
              <a:buFont typeface="Calibri"/>
              <a:buNone/>
            </a:pPr>
            <a:r>
              <a:rPr i="0" lang="en" sz="3300" u="none" cap="none" strike="noStrike">
                <a:solidFill>
                  <a:schemeClr val="dk1"/>
                </a:solidFill>
                <a:latin typeface="Arial"/>
                <a:ea typeface="Arial"/>
                <a:cs typeface="Arial"/>
                <a:sym typeface="Arial"/>
              </a:rPr>
              <a:t>Electric Circuits  </a:t>
            </a:r>
            <a:endParaRPr>
              <a:latin typeface="Arial"/>
              <a:ea typeface="Arial"/>
              <a:cs typeface="Arial"/>
              <a:sym typeface="Arial"/>
            </a:endParaRPr>
          </a:p>
        </p:txBody>
      </p:sp>
      <p:sp>
        <p:nvSpPr>
          <p:cNvPr id="620" name="Google Shape;620;p64"/>
          <p:cNvSpPr txBox="1"/>
          <p:nvPr>
            <p:ph idx="1" type="body"/>
          </p:nvPr>
        </p:nvSpPr>
        <p:spPr>
          <a:xfrm>
            <a:off x="1371600" y="1085850"/>
            <a:ext cx="2400300" cy="502800"/>
          </a:xfrm>
          <a:prstGeom prst="rect">
            <a:avLst/>
          </a:prstGeom>
          <a:noFill/>
          <a:ln>
            <a:noFill/>
          </a:ln>
        </p:spPr>
        <p:txBody>
          <a:bodyPr anchorCtr="0" anchor="t" bIns="34275" lIns="68575" spcFirstLastPara="1" rIns="68575" wrap="square" tIns="34275">
            <a:noAutofit/>
          </a:bodyPr>
          <a:lstStyle/>
          <a:p>
            <a:pPr indent="-247650" lvl="0" marL="254000" marR="0" rtl="0" algn="l">
              <a:spcBef>
                <a:spcPts val="0"/>
              </a:spcBef>
              <a:spcAft>
                <a:spcPts val="0"/>
              </a:spcAft>
              <a:buClr>
                <a:schemeClr val="dk1"/>
              </a:buClr>
              <a:buSzPts val="2700"/>
              <a:buFont typeface="Arial"/>
              <a:buChar char="•"/>
            </a:pPr>
            <a:r>
              <a:rPr b="0" i="0" lang="en" sz="2700" u="none" cap="none" strike="noStrike">
                <a:solidFill>
                  <a:schemeClr val="dk1"/>
                </a:solidFill>
                <a:latin typeface="Calibri"/>
                <a:ea typeface="Calibri"/>
                <a:cs typeface="Calibri"/>
                <a:sym typeface="Calibri"/>
              </a:rPr>
              <a:t>Example</a:t>
            </a:r>
            <a:endParaRPr/>
          </a:p>
        </p:txBody>
      </p:sp>
      <p:pic>
        <p:nvPicPr>
          <p:cNvPr id="621" name="Google Shape;621;p64"/>
          <p:cNvPicPr preferRelativeResize="0"/>
          <p:nvPr/>
        </p:nvPicPr>
        <p:blipFill rotWithShape="1">
          <a:blip r:embed="rId4">
            <a:alphaModFix/>
          </a:blip>
          <a:srcRect b="0" l="0" r="0" t="0"/>
          <a:stretch/>
        </p:blipFill>
        <p:spPr>
          <a:xfrm>
            <a:off x="2457710" y="1692486"/>
            <a:ext cx="4571741" cy="2879514"/>
          </a:xfrm>
          <a:prstGeom prst="rect">
            <a:avLst/>
          </a:prstGeom>
          <a:noFill/>
          <a:ln>
            <a:noFill/>
          </a:ln>
        </p:spPr>
      </p:pic>
      <p:sp>
        <p:nvSpPr>
          <p:cNvPr id="622" name="Google Shape;622;p64"/>
          <p:cNvSpPr txBox="1"/>
          <p:nvPr/>
        </p:nvSpPr>
        <p:spPr>
          <a:xfrm>
            <a:off x="1495754" y="2835486"/>
            <a:ext cx="9618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Potential Difference </a:t>
            </a:r>
            <a:endParaRPr sz="1100"/>
          </a:p>
        </p:txBody>
      </p:sp>
      <p:cxnSp>
        <p:nvCxnSpPr>
          <p:cNvPr id="623" name="Google Shape;623;p64"/>
          <p:cNvCxnSpPr/>
          <p:nvPr/>
        </p:nvCxnSpPr>
        <p:spPr>
          <a:xfrm flipH="1" rot="10800000">
            <a:off x="2286000" y="2606885"/>
            <a:ext cx="228600" cy="228600"/>
          </a:xfrm>
          <a:prstGeom prst="straightConnector1">
            <a:avLst/>
          </a:prstGeom>
          <a:noFill/>
          <a:ln cap="flat" cmpd="sng" w="9525">
            <a:solidFill>
              <a:schemeClr val="dk1"/>
            </a:solidFill>
            <a:prstDash val="solid"/>
            <a:round/>
            <a:headEnd len="sm" w="sm" type="none"/>
            <a:tailEnd len="med" w="med" type="stealth"/>
          </a:ln>
        </p:spPr>
      </p:cxnSp>
      <p:cxnSp>
        <p:nvCxnSpPr>
          <p:cNvPr id="624" name="Google Shape;624;p64"/>
          <p:cNvCxnSpPr/>
          <p:nvPr/>
        </p:nvCxnSpPr>
        <p:spPr>
          <a:xfrm>
            <a:off x="2286000" y="3235535"/>
            <a:ext cx="228600" cy="285900"/>
          </a:xfrm>
          <a:prstGeom prst="straightConnector1">
            <a:avLst/>
          </a:prstGeom>
          <a:noFill/>
          <a:ln cap="flat" cmpd="sng" w="9525">
            <a:solidFill>
              <a:schemeClr val="dk1"/>
            </a:solidFill>
            <a:prstDash val="solid"/>
            <a:round/>
            <a:headEnd len="sm" w="sm" type="none"/>
            <a:tailEnd len="med" w="med" type="stealth"/>
          </a:ln>
        </p:spPr>
      </p:cxnSp>
      <p:sp>
        <p:nvSpPr>
          <p:cNvPr id="625" name="Google Shape;625;p64"/>
          <p:cNvSpPr txBox="1"/>
          <p:nvPr/>
        </p:nvSpPr>
        <p:spPr>
          <a:xfrm>
            <a:off x="3691934" y="2121758"/>
            <a:ext cx="961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Path</a:t>
            </a:r>
            <a:endParaRPr sz="1100"/>
          </a:p>
        </p:txBody>
      </p:sp>
      <p:cxnSp>
        <p:nvCxnSpPr>
          <p:cNvPr id="626" name="Google Shape;626;p64"/>
          <p:cNvCxnSpPr/>
          <p:nvPr/>
        </p:nvCxnSpPr>
        <p:spPr>
          <a:xfrm flipH="1" rot="10800000">
            <a:off x="4024278" y="1920985"/>
            <a:ext cx="147600" cy="252900"/>
          </a:xfrm>
          <a:prstGeom prst="straightConnector1">
            <a:avLst/>
          </a:prstGeom>
          <a:noFill/>
          <a:ln cap="flat" cmpd="sng" w="9525">
            <a:solidFill>
              <a:schemeClr val="dk1"/>
            </a:solidFill>
            <a:prstDash val="solid"/>
            <a:round/>
            <a:headEnd len="sm" w="sm" type="none"/>
            <a:tailEnd len="med" w="med" type="stealth"/>
          </a:ln>
        </p:spPr>
      </p:cxnSp>
      <p:sp>
        <p:nvSpPr>
          <p:cNvPr id="627" name="Google Shape;627;p64"/>
          <p:cNvSpPr txBox="1"/>
          <p:nvPr/>
        </p:nvSpPr>
        <p:spPr>
          <a:xfrm>
            <a:off x="1600200" y="4572000"/>
            <a:ext cx="59436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FF0000"/>
                </a:solidFill>
                <a:latin typeface="Calibri"/>
                <a:ea typeface="Calibri"/>
                <a:cs typeface="Calibri"/>
                <a:sym typeface="Calibri"/>
              </a:rPr>
              <a:t>What flows instead of WATER</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65"/>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sz="3600"/>
              <a:t>Breadboard Introduction</a:t>
            </a:r>
            <a:endParaRPr sz="3600"/>
          </a:p>
        </p:txBody>
      </p:sp>
      <p:sp>
        <p:nvSpPr>
          <p:cNvPr id="633" name="Google Shape;633;p65"/>
          <p:cNvSpPr txBox="1"/>
          <p:nvPr>
            <p:ph idx="1" type="body"/>
          </p:nvPr>
        </p:nvSpPr>
        <p:spPr>
          <a:xfrm>
            <a:off x="339200" y="991425"/>
            <a:ext cx="8229600" cy="3908400"/>
          </a:xfrm>
          <a:prstGeom prst="rect">
            <a:avLst/>
          </a:prstGeom>
        </p:spPr>
        <p:txBody>
          <a:bodyPr anchorCtr="0" anchor="t" bIns="34275" lIns="68575" spcFirstLastPara="1" rIns="68575" wrap="square" tIns="34275">
            <a:noAutofit/>
          </a:bodyPr>
          <a:lstStyle/>
          <a:p>
            <a:pPr indent="-381000" lvl="0" marL="457200" rtl="0" algn="l">
              <a:lnSpc>
                <a:spcPct val="115000"/>
              </a:lnSpc>
              <a:spcBef>
                <a:spcPts val="0"/>
              </a:spcBef>
              <a:spcAft>
                <a:spcPts val="0"/>
              </a:spcAft>
              <a:buSzPts val="2400"/>
              <a:buChar char="•"/>
            </a:pPr>
            <a:r>
              <a:rPr lang="en" sz="2400"/>
              <a:t>A Breadboard is a </a:t>
            </a:r>
            <a:r>
              <a:rPr lang="en" sz="2400"/>
              <a:t>matrix board pin connection</a:t>
            </a:r>
            <a:r>
              <a:rPr lang="en" sz="2400"/>
              <a:t> used to connect electric circuits. </a:t>
            </a:r>
            <a:endParaRPr sz="2400"/>
          </a:p>
          <a:p>
            <a:pPr indent="-381000" lvl="0" marL="457200" rtl="0" algn="l">
              <a:lnSpc>
                <a:spcPct val="115000"/>
              </a:lnSpc>
              <a:spcBef>
                <a:spcPts val="0"/>
              </a:spcBef>
              <a:spcAft>
                <a:spcPts val="0"/>
              </a:spcAft>
              <a:buSzPts val="2400"/>
              <a:buFont typeface="Times New Roman"/>
              <a:buChar char="•"/>
            </a:pPr>
            <a:r>
              <a:rPr lang="en" sz="2400"/>
              <a:t>On each side of the board, there are two parallel lines:</a:t>
            </a:r>
            <a:endParaRPr sz="2400"/>
          </a:p>
          <a:p>
            <a:pPr indent="-381000" lvl="1" marL="914400" rtl="0" algn="l">
              <a:lnSpc>
                <a:spcPct val="115000"/>
              </a:lnSpc>
              <a:spcBef>
                <a:spcPts val="0"/>
              </a:spcBef>
              <a:spcAft>
                <a:spcPts val="0"/>
              </a:spcAft>
              <a:buSzPts val="2400"/>
              <a:buFont typeface="Times New Roman"/>
              <a:buChar char="–"/>
            </a:pPr>
            <a:r>
              <a:rPr lang="en" sz="2400"/>
              <a:t> one red line with a positive (</a:t>
            </a:r>
            <a:r>
              <a:rPr b="1" lang="en" sz="2400">
                <a:solidFill>
                  <a:srgbClr val="FF0000"/>
                </a:solidFill>
              </a:rPr>
              <a:t>+</a:t>
            </a:r>
            <a:r>
              <a:rPr lang="en" sz="2400"/>
              <a:t>) sign of top</a:t>
            </a:r>
            <a:endParaRPr sz="2400"/>
          </a:p>
          <a:p>
            <a:pPr indent="-381000" lvl="1" marL="914400" rtl="0" algn="l">
              <a:lnSpc>
                <a:spcPct val="115000"/>
              </a:lnSpc>
              <a:spcBef>
                <a:spcPts val="0"/>
              </a:spcBef>
              <a:spcAft>
                <a:spcPts val="0"/>
              </a:spcAft>
              <a:buSzPts val="2400"/>
              <a:buFont typeface="Times New Roman"/>
              <a:buChar char="–"/>
            </a:pPr>
            <a:r>
              <a:rPr lang="en" sz="2400"/>
              <a:t>one blue line with a negative (</a:t>
            </a:r>
            <a:r>
              <a:rPr b="1" lang="en" sz="2400">
                <a:solidFill>
                  <a:srgbClr val="4A86E8"/>
                </a:solidFill>
              </a:rPr>
              <a:t>-</a:t>
            </a:r>
            <a:r>
              <a:rPr lang="en" sz="2400"/>
              <a:t>) sign. </a:t>
            </a:r>
            <a:endParaRPr sz="2400"/>
          </a:p>
          <a:p>
            <a:pPr indent="-381000" lvl="0" marL="457200" rtl="0" algn="l">
              <a:lnSpc>
                <a:spcPct val="115000"/>
              </a:lnSpc>
              <a:spcBef>
                <a:spcPts val="0"/>
              </a:spcBef>
              <a:spcAft>
                <a:spcPts val="0"/>
              </a:spcAft>
              <a:buSzPts val="2400"/>
              <a:buChar char="•"/>
            </a:pPr>
            <a:r>
              <a:rPr lang="en" sz="2400"/>
              <a:t>Pin connection is along the column.</a:t>
            </a:r>
            <a:endParaRPr sz="2400"/>
          </a:p>
          <a:p>
            <a:pPr indent="-381000" lvl="0" marL="457200" rtl="0" algn="l">
              <a:lnSpc>
                <a:spcPct val="115000"/>
              </a:lnSpc>
              <a:spcBef>
                <a:spcPts val="0"/>
              </a:spcBef>
              <a:spcAft>
                <a:spcPts val="0"/>
              </a:spcAft>
              <a:buSzPts val="2400"/>
              <a:buChar char="•"/>
            </a:pPr>
            <a:r>
              <a:rPr lang="en" sz="2400"/>
              <a:t>The rest of the matrix in the middle is connected along the row with a divide in the middle.</a:t>
            </a:r>
            <a:endParaRPr sz="2400"/>
          </a:p>
          <a:p>
            <a:pPr indent="0" lvl="0" marL="0" rtl="0" algn="l">
              <a:lnSpc>
                <a:spcPct val="115000"/>
              </a:lnSpc>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 </a:t>
            </a:r>
            <a:r>
              <a:rPr b="1" lang="en" sz="2400" u="sng">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rtl="0" algn="l">
              <a:spcBef>
                <a:spcPts val="500"/>
              </a:spcBef>
              <a:spcAft>
                <a:spcPts val="500"/>
              </a:spcAft>
              <a:buNone/>
            </a:pPr>
            <a:r>
              <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66"/>
          <p:cNvSpPr txBox="1"/>
          <p:nvPr>
            <p:ph type="title"/>
          </p:nvPr>
        </p:nvSpPr>
        <p:spPr>
          <a:xfrm>
            <a:off x="339212" y="205979"/>
            <a:ext cx="8500200" cy="634800"/>
          </a:xfrm>
          <a:prstGeom prst="rect">
            <a:avLst/>
          </a:prstGeom>
          <a:noFill/>
          <a:ln>
            <a:noFill/>
          </a:ln>
        </p:spPr>
        <p:txBody>
          <a:bodyPr anchorCtr="0" anchor="b" bIns="34275" lIns="68575" spcFirstLastPara="1" rIns="68575" wrap="square" tIns="34275">
            <a:noAutofit/>
          </a:bodyPr>
          <a:lstStyle/>
          <a:p>
            <a:pPr indent="0" lvl="0" marL="0" marR="0" rtl="0" algn="l">
              <a:spcBef>
                <a:spcPts val="0"/>
              </a:spcBef>
              <a:spcAft>
                <a:spcPts val="0"/>
              </a:spcAft>
              <a:buNone/>
            </a:pPr>
            <a:r>
              <a:rPr lang="en" sz="3600"/>
              <a:t>Breadboard</a:t>
            </a:r>
            <a:r>
              <a:rPr b="1" i="0" lang="en" sz="3600" u="none" cap="none" strike="noStrike">
                <a:solidFill>
                  <a:schemeClr val="dk1"/>
                </a:solidFill>
                <a:latin typeface="Georgia"/>
                <a:ea typeface="Georgia"/>
                <a:cs typeface="Georgia"/>
                <a:sym typeface="Georgia"/>
              </a:rPr>
              <a:t> </a:t>
            </a:r>
            <a:endParaRPr sz="3600"/>
          </a:p>
        </p:txBody>
      </p:sp>
      <p:sp>
        <p:nvSpPr>
          <p:cNvPr id="639" name="Google Shape;639;p66"/>
          <p:cNvSpPr txBox="1"/>
          <p:nvPr>
            <p:ph idx="1" type="body"/>
          </p:nvPr>
        </p:nvSpPr>
        <p:spPr>
          <a:xfrm>
            <a:off x="3541175" y="1234450"/>
            <a:ext cx="5298300" cy="3476400"/>
          </a:xfrm>
          <a:prstGeom prst="rect">
            <a:avLst/>
          </a:prstGeom>
          <a:noFill/>
          <a:ln>
            <a:noFill/>
          </a:ln>
        </p:spPr>
        <p:txBody>
          <a:bodyPr anchorCtr="0" anchor="t" bIns="34275" lIns="68575" spcFirstLastPara="1" rIns="68575" wrap="square" tIns="34275">
            <a:noAutofit/>
          </a:bodyPr>
          <a:lstStyle/>
          <a:p>
            <a:pPr indent="-266700" lvl="0" marL="254000" marR="0" rtl="0" algn="l">
              <a:lnSpc>
                <a:spcPct val="90000"/>
              </a:lnSpc>
              <a:spcBef>
                <a:spcPts val="0"/>
              </a:spcBef>
              <a:spcAft>
                <a:spcPts val="0"/>
              </a:spcAft>
              <a:buClr>
                <a:srgbClr val="FFC000"/>
              </a:buClr>
              <a:buSzPts val="2400"/>
              <a:buFont typeface="Arial"/>
              <a:buChar char="•"/>
            </a:pPr>
            <a:r>
              <a:rPr b="0" i="0" lang="en" sz="2400" u="none" cap="none" strike="noStrike">
                <a:solidFill>
                  <a:schemeClr val="dk1"/>
                </a:solidFill>
                <a:latin typeface="Arial"/>
                <a:ea typeface="Arial"/>
                <a:cs typeface="Arial"/>
                <a:sym typeface="Arial"/>
              </a:rPr>
              <a:t>Breadboard</a:t>
            </a:r>
            <a:endParaRPr sz="2400"/>
          </a:p>
          <a:p>
            <a:pPr indent="-247650" lvl="0" marL="254000" marR="0" rtl="0" algn="l">
              <a:lnSpc>
                <a:spcPct val="90000"/>
              </a:lnSpc>
              <a:spcBef>
                <a:spcPts val="900"/>
              </a:spcBef>
              <a:spcAft>
                <a:spcPts val="0"/>
              </a:spcAft>
              <a:buClr>
                <a:srgbClr val="FFC000"/>
              </a:buClr>
              <a:buSzPts val="2100"/>
              <a:buFont typeface="Arial"/>
              <a:buChar char="•"/>
            </a:pPr>
            <a:r>
              <a:rPr b="0" i="0" lang="en" sz="2100" u="none" cap="none" strike="noStrike">
                <a:solidFill>
                  <a:schemeClr val="dk1"/>
                </a:solidFill>
                <a:latin typeface="Arial"/>
                <a:ea typeface="Arial"/>
                <a:cs typeface="Arial"/>
                <a:sym typeface="Arial"/>
              </a:rPr>
              <a:t>+ and – on each side</a:t>
            </a:r>
            <a:endParaRPr/>
          </a:p>
          <a:p>
            <a:pPr indent="-215900" lvl="1" marL="558800" marR="0" rtl="0" algn="l">
              <a:lnSpc>
                <a:spcPct val="90000"/>
              </a:lnSpc>
              <a:spcBef>
                <a:spcPts val="800"/>
              </a:spcBef>
              <a:spcAft>
                <a:spcPts val="0"/>
              </a:spcAft>
              <a:buClr>
                <a:srgbClr val="FFC000"/>
              </a:buClr>
              <a:buSzPts val="1800"/>
              <a:buFont typeface="Arial"/>
              <a:buChar char="–"/>
            </a:pPr>
            <a:r>
              <a:rPr b="0" i="0" lang="en" sz="1800" u="none" cap="none" strike="noStrike">
                <a:solidFill>
                  <a:schemeClr val="dk1"/>
                </a:solidFill>
                <a:latin typeface="Arial"/>
                <a:ea typeface="Arial"/>
                <a:cs typeface="Arial"/>
                <a:sym typeface="Arial"/>
              </a:rPr>
              <a:t>These columns are all connected</a:t>
            </a:r>
            <a:endParaRPr/>
          </a:p>
          <a:p>
            <a:pPr indent="-266700" lvl="0" marL="254000" marR="0" rtl="0" algn="l">
              <a:lnSpc>
                <a:spcPct val="90000"/>
              </a:lnSpc>
              <a:spcBef>
                <a:spcPts val="800"/>
              </a:spcBef>
              <a:spcAft>
                <a:spcPts val="0"/>
              </a:spcAft>
              <a:buClr>
                <a:srgbClr val="FFC000"/>
              </a:buClr>
              <a:buSzPts val="2400"/>
              <a:buFont typeface="Arial"/>
              <a:buChar char="•"/>
            </a:pPr>
            <a:r>
              <a:rPr b="0" i="0" lang="en" sz="2400" u="none" cap="none" strike="noStrike">
                <a:solidFill>
                  <a:schemeClr val="dk1"/>
                </a:solidFill>
                <a:latin typeface="Arial"/>
                <a:ea typeface="Arial"/>
                <a:cs typeface="Arial"/>
                <a:sym typeface="Arial"/>
              </a:rPr>
              <a:t>Prototyping area is the rows 1-30</a:t>
            </a:r>
            <a:endParaRPr sz="2400"/>
          </a:p>
          <a:p>
            <a:pPr indent="-215900" lvl="1" marL="558800" marR="0" rtl="0" algn="l">
              <a:lnSpc>
                <a:spcPct val="90000"/>
              </a:lnSpc>
              <a:spcBef>
                <a:spcPts val="800"/>
              </a:spcBef>
              <a:spcAft>
                <a:spcPts val="0"/>
              </a:spcAft>
              <a:buClr>
                <a:srgbClr val="FFC000"/>
              </a:buClr>
              <a:buSzPts val="1800"/>
              <a:buFont typeface="Arial"/>
              <a:buChar char="–"/>
            </a:pPr>
            <a:r>
              <a:rPr b="0" i="0" lang="en" sz="1800" u="none" cap="none" strike="noStrike">
                <a:solidFill>
                  <a:schemeClr val="dk1"/>
                </a:solidFill>
                <a:latin typeface="Arial"/>
                <a:ea typeface="Arial"/>
                <a:cs typeface="Arial"/>
                <a:sym typeface="Arial"/>
              </a:rPr>
              <a:t>Rows are connected</a:t>
            </a:r>
            <a:endParaRPr/>
          </a:p>
          <a:p>
            <a:pPr indent="-215900" lvl="1" marL="558800" marR="0" rtl="0" algn="l">
              <a:lnSpc>
                <a:spcPct val="90000"/>
              </a:lnSpc>
              <a:spcBef>
                <a:spcPts val="600"/>
              </a:spcBef>
              <a:spcAft>
                <a:spcPts val="0"/>
              </a:spcAft>
              <a:buClr>
                <a:srgbClr val="FFC000"/>
              </a:buClr>
              <a:buSzPts val="1800"/>
              <a:buFont typeface="Arial"/>
              <a:buChar char="–"/>
            </a:pPr>
            <a:r>
              <a:rPr b="0" i="0" lang="en" sz="1800" u="none" cap="none" strike="noStrike">
                <a:solidFill>
                  <a:schemeClr val="dk1"/>
                </a:solidFill>
                <a:latin typeface="Arial"/>
                <a:ea typeface="Arial"/>
                <a:cs typeface="Arial"/>
                <a:sym typeface="Arial"/>
              </a:rPr>
              <a:t>But not across the middle</a:t>
            </a:r>
            <a:endParaRPr/>
          </a:p>
          <a:p>
            <a:pPr indent="-114300" lvl="0" marL="254000" marR="0" rtl="0" algn="l">
              <a:lnSpc>
                <a:spcPct val="90000"/>
              </a:lnSpc>
              <a:spcBef>
                <a:spcPts val="800"/>
              </a:spcBef>
              <a:spcAft>
                <a:spcPts val="0"/>
              </a:spcAft>
              <a:buClr>
                <a:srgbClr val="FFC000"/>
              </a:buClr>
              <a:buSzPts val="2100"/>
              <a:buFont typeface="Arial"/>
              <a:buNone/>
            </a:pPr>
            <a:r>
              <a:t/>
            </a:r>
            <a:endParaRPr b="0" i="0" sz="2100" u="none" cap="none" strike="noStrike">
              <a:solidFill>
                <a:schemeClr val="dk1"/>
              </a:solidFill>
              <a:latin typeface="Arial"/>
              <a:ea typeface="Arial"/>
              <a:cs typeface="Arial"/>
              <a:sym typeface="Arial"/>
            </a:endParaRPr>
          </a:p>
          <a:p>
            <a:pPr indent="-114300" lvl="0" marL="254000" marR="0" rtl="0" algn="l">
              <a:lnSpc>
                <a:spcPct val="90000"/>
              </a:lnSpc>
              <a:spcBef>
                <a:spcPts val="900"/>
              </a:spcBef>
              <a:spcAft>
                <a:spcPts val="0"/>
              </a:spcAft>
              <a:buClr>
                <a:srgbClr val="FFC000"/>
              </a:buClr>
              <a:buSzPts val="2100"/>
              <a:buFont typeface="Arial"/>
              <a:buNone/>
            </a:pPr>
            <a:r>
              <a:t/>
            </a:r>
            <a:endParaRPr b="0" i="0" sz="2100" u="none" cap="none" strike="noStrike">
              <a:solidFill>
                <a:schemeClr val="dk1"/>
              </a:solidFill>
              <a:latin typeface="Arial"/>
              <a:ea typeface="Arial"/>
              <a:cs typeface="Arial"/>
              <a:sym typeface="Arial"/>
            </a:endParaRPr>
          </a:p>
        </p:txBody>
      </p:sp>
      <p:pic>
        <p:nvPicPr>
          <p:cNvPr id="640" name="Google Shape;640;p66"/>
          <p:cNvPicPr preferRelativeResize="0"/>
          <p:nvPr/>
        </p:nvPicPr>
        <p:blipFill rotWithShape="1">
          <a:blip r:embed="rId3">
            <a:alphaModFix/>
          </a:blip>
          <a:srcRect b="0" l="0" r="0" t="0"/>
          <a:stretch/>
        </p:blipFill>
        <p:spPr>
          <a:xfrm rot="5400000">
            <a:off x="328683" y="1785389"/>
            <a:ext cx="3571875" cy="2278856"/>
          </a:xfrm>
          <a:prstGeom prst="rect">
            <a:avLst/>
          </a:prstGeom>
          <a:noFill/>
          <a:ln>
            <a:noFill/>
          </a:ln>
        </p:spPr>
      </p:pic>
      <p:cxnSp>
        <p:nvCxnSpPr>
          <p:cNvPr id="641" name="Google Shape;641;p66"/>
          <p:cNvCxnSpPr/>
          <p:nvPr/>
        </p:nvCxnSpPr>
        <p:spPr>
          <a:xfrm rot="10800000">
            <a:off x="1855285" y="1449755"/>
            <a:ext cx="518700" cy="0"/>
          </a:xfrm>
          <a:prstGeom prst="straightConnector1">
            <a:avLst/>
          </a:prstGeom>
          <a:noFill/>
          <a:ln cap="flat" cmpd="sng" w="57150">
            <a:solidFill>
              <a:schemeClr val="dk1"/>
            </a:solidFill>
            <a:prstDash val="solid"/>
            <a:round/>
            <a:headEnd len="sm" w="sm" type="none"/>
            <a:tailEnd len="med" w="med" type="triangle"/>
          </a:ln>
        </p:spPr>
      </p:cxn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9">
                                            <p:txEl>
                                              <p:pRg end="0" st="0"/>
                                            </p:txEl>
                                          </p:spTgt>
                                        </p:tgtEl>
                                        <p:attrNameLst>
                                          <p:attrName>style.visibility</p:attrName>
                                        </p:attrNameLst>
                                      </p:cBhvr>
                                      <p:to>
                                        <p:strVal val="visible"/>
                                      </p:to>
                                    </p:set>
                                    <p:anim calcmode="lin" valueType="num">
                                      <p:cBhvr additive="base">
                                        <p:cTn dur="500"/>
                                        <p:tgtEl>
                                          <p:spTgt spid="63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9">
                                            <p:txEl>
                                              <p:pRg end="1" st="1"/>
                                            </p:txEl>
                                          </p:spTgt>
                                        </p:tgtEl>
                                        <p:attrNameLst>
                                          <p:attrName>style.visibility</p:attrName>
                                        </p:attrNameLst>
                                      </p:cBhvr>
                                      <p:to>
                                        <p:strVal val="visible"/>
                                      </p:to>
                                    </p:set>
                                    <p:anim calcmode="lin" valueType="num">
                                      <p:cBhvr additive="base">
                                        <p:cTn dur="500"/>
                                        <p:tgtEl>
                                          <p:spTgt spid="63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9">
                                            <p:txEl>
                                              <p:pRg end="2" st="2"/>
                                            </p:txEl>
                                          </p:spTgt>
                                        </p:tgtEl>
                                        <p:attrNameLst>
                                          <p:attrName>style.visibility</p:attrName>
                                        </p:attrNameLst>
                                      </p:cBhvr>
                                      <p:to>
                                        <p:strVal val="visible"/>
                                      </p:to>
                                    </p:set>
                                    <p:anim calcmode="lin" valueType="num">
                                      <p:cBhvr additive="base">
                                        <p:cTn dur="500"/>
                                        <p:tgtEl>
                                          <p:spTgt spid="63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9">
                                            <p:txEl>
                                              <p:pRg end="3" st="3"/>
                                            </p:txEl>
                                          </p:spTgt>
                                        </p:tgtEl>
                                        <p:attrNameLst>
                                          <p:attrName>style.visibility</p:attrName>
                                        </p:attrNameLst>
                                      </p:cBhvr>
                                      <p:to>
                                        <p:strVal val="visible"/>
                                      </p:to>
                                    </p:set>
                                    <p:anim calcmode="lin" valueType="num">
                                      <p:cBhvr additive="base">
                                        <p:cTn dur="500"/>
                                        <p:tgtEl>
                                          <p:spTgt spid="63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9">
                                            <p:txEl>
                                              <p:pRg end="4" st="4"/>
                                            </p:txEl>
                                          </p:spTgt>
                                        </p:tgtEl>
                                        <p:attrNameLst>
                                          <p:attrName>style.visibility</p:attrName>
                                        </p:attrNameLst>
                                      </p:cBhvr>
                                      <p:to>
                                        <p:strVal val="visible"/>
                                      </p:to>
                                    </p:set>
                                    <p:anim calcmode="lin" valueType="num">
                                      <p:cBhvr additive="base">
                                        <p:cTn dur="500"/>
                                        <p:tgtEl>
                                          <p:spTgt spid="63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9">
                                            <p:txEl>
                                              <p:pRg end="5" st="5"/>
                                            </p:txEl>
                                          </p:spTgt>
                                        </p:tgtEl>
                                        <p:attrNameLst>
                                          <p:attrName>style.visibility</p:attrName>
                                        </p:attrNameLst>
                                      </p:cBhvr>
                                      <p:to>
                                        <p:strVal val="visible"/>
                                      </p:to>
                                    </p:set>
                                    <p:anim calcmode="lin" valueType="num">
                                      <p:cBhvr additive="base">
                                        <p:cTn dur="500"/>
                                        <p:tgtEl>
                                          <p:spTgt spid="639">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9">
                                            <p:txEl>
                                              <p:pRg end="6" st="6"/>
                                            </p:txEl>
                                          </p:spTgt>
                                        </p:tgtEl>
                                        <p:attrNameLst>
                                          <p:attrName>style.visibility</p:attrName>
                                        </p:attrNameLst>
                                      </p:cBhvr>
                                      <p:to>
                                        <p:strVal val="visible"/>
                                      </p:to>
                                    </p:set>
                                    <p:anim calcmode="lin" valueType="num">
                                      <p:cBhvr additive="base">
                                        <p:cTn dur="500"/>
                                        <p:tgtEl>
                                          <p:spTgt spid="639">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9">
                                            <p:txEl>
                                              <p:pRg end="7" st="7"/>
                                            </p:txEl>
                                          </p:spTgt>
                                        </p:tgtEl>
                                        <p:attrNameLst>
                                          <p:attrName>style.visibility</p:attrName>
                                        </p:attrNameLst>
                                      </p:cBhvr>
                                      <p:to>
                                        <p:strVal val="visible"/>
                                      </p:to>
                                    </p:set>
                                    <p:anim calcmode="lin" valueType="num">
                                      <p:cBhvr additive="base">
                                        <p:cTn dur="500"/>
                                        <p:tgtEl>
                                          <p:spTgt spid="639">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67"/>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sz="3600"/>
              <a:t>Breadboard</a:t>
            </a:r>
            <a:endParaRPr sz="3600"/>
          </a:p>
        </p:txBody>
      </p:sp>
      <p:sp>
        <p:nvSpPr>
          <p:cNvPr id="647" name="Google Shape;647;p67"/>
          <p:cNvSpPr txBox="1"/>
          <p:nvPr>
            <p:ph idx="1" type="body"/>
          </p:nvPr>
        </p:nvSpPr>
        <p:spPr>
          <a:xfrm>
            <a:off x="339199" y="893100"/>
            <a:ext cx="8804700" cy="3701400"/>
          </a:xfrm>
          <a:prstGeom prst="rect">
            <a:avLst/>
          </a:prstGeom>
        </p:spPr>
        <p:txBody>
          <a:bodyPr anchorCtr="0" anchor="t" bIns="34275" lIns="68575" spcFirstLastPara="1" rIns="68575" wrap="square" tIns="34275">
            <a:noAutofit/>
          </a:bodyPr>
          <a:lstStyle/>
          <a:p>
            <a:pPr indent="0" lvl="0" marL="0" rtl="0" algn="l">
              <a:spcBef>
                <a:spcPts val="500"/>
              </a:spcBef>
              <a:spcAft>
                <a:spcPts val="500"/>
              </a:spcAft>
              <a:buNone/>
            </a:pPr>
            <a:r>
              <a:rPr lang="en" sz="2400">
                <a:latin typeface="Times New Roman"/>
                <a:ea typeface="Times New Roman"/>
                <a:cs typeface="Times New Roman"/>
                <a:sym typeface="Times New Roman"/>
              </a:rPr>
              <a:t>Breadboard pin connection</a:t>
            </a:r>
            <a:endParaRPr sz="2400">
              <a:latin typeface="Times New Roman"/>
              <a:ea typeface="Times New Roman"/>
              <a:cs typeface="Times New Roman"/>
              <a:sym typeface="Times New Roman"/>
            </a:endParaRPr>
          </a:p>
        </p:txBody>
      </p:sp>
      <p:pic>
        <p:nvPicPr>
          <p:cNvPr id="648" name="Google Shape;648;p67"/>
          <p:cNvPicPr preferRelativeResize="0"/>
          <p:nvPr/>
        </p:nvPicPr>
        <p:blipFill rotWithShape="1">
          <a:blip r:embed="rId3">
            <a:alphaModFix/>
          </a:blip>
          <a:srcRect b="2210" l="7422" r="5764" t="2076"/>
          <a:stretch/>
        </p:blipFill>
        <p:spPr>
          <a:xfrm>
            <a:off x="1982838" y="1472750"/>
            <a:ext cx="5178325" cy="3187300"/>
          </a:xfrm>
          <a:prstGeom prst="rect">
            <a:avLst/>
          </a:prstGeom>
          <a:noFill/>
          <a:ln>
            <a:noFill/>
          </a:ln>
        </p:spPr>
      </p:pic>
      <p:sp>
        <p:nvSpPr>
          <p:cNvPr id="649" name="Google Shape;649;p67"/>
          <p:cNvSpPr txBox="1"/>
          <p:nvPr/>
        </p:nvSpPr>
        <p:spPr>
          <a:xfrm>
            <a:off x="5202900" y="1253625"/>
            <a:ext cx="1647000" cy="2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Power connection</a:t>
            </a:r>
            <a:endParaRPr/>
          </a:p>
        </p:txBody>
      </p:sp>
      <p:sp>
        <p:nvSpPr>
          <p:cNvPr id="650" name="Google Shape;650;p67"/>
          <p:cNvSpPr txBox="1"/>
          <p:nvPr/>
        </p:nvSpPr>
        <p:spPr>
          <a:xfrm>
            <a:off x="2204075" y="1349900"/>
            <a:ext cx="1818900" cy="2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Row connection</a:t>
            </a:r>
            <a:endParaRPr/>
          </a:p>
        </p:txBody>
      </p:sp>
      <p:cxnSp>
        <p:nvCxnSpPr>
          <p:cNvPr id="651" name="Google Shape;651;p67"/>
          <p:cNvCxnSpPr/>
          <p:nvPr/>
        </p:nvCxnSpPr>
        <p:spPr>
          <a:xfrm rot="10800000">
            <a:off x="2621900" y="1925575"/>
            <a:ext cx="549000" cy="81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
                                        <p:tgtEl>
                                          <p:spTgt spid="6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50"/>
          <p:cNvSpPr txBox="1"/>
          <p:nvPr>
            <p:ph type="title"/>
          </p:nvPr>
        </p:nvSpPr>
        <p:spPr>
          <a:xfrm>
            <a:off x="339212" y="205979"/>
            <a:ext cx="8500200" cy="6348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None/>
            </a:pPr>
            <a:r>
              <a:rPr lang="en" sz="3600"/>
              <a:t>Introduction</a:t>
            </a:r>
            <a:endParaRPr sz="3600"/>
          </a:p>
        </p:txBody>
      </p:sp>
      <p:sp>
        <p:nvSpPr>
          <p:cNvPr id="297" name="Google Shape;297;p50"/>
          <p:cNvSpPr txBox="1"/>
          <p:nvPr>
            <p:ph idx="1" type="body"/>
          </p:nvPr>
        </p:nvSpPr>
        <p:spPr>
          <a:xfrm>
            <a:off x="339200" y="958725"/>
            <a:ext cx="8229600" cy="3902700"/>
          </a:xfrm>
          <a:prstGeom prst="rect">
            <a:avLst/>
          </a:prstGeom>
          <a:noFill/>
          <a:ln>
            <a:noFill/>
          </a:ln>
        </p:spPr>
        <p:txBody>
          <a:bodyPr anchorCtr="0" anchor="t" bIns="34275" lIns="68575" spcFirstLastPara="1" rIns="68575" wrap="square" tIns="34275">
            <a:noAutofit/>
          </a:bodyPr>
          <a:lstStyle/>
          <a:p>
            <a:pPr indent="457200" lvl="0" marL="0" rtl="0" algn="l">
              <a:lnSpc>
                <a:spcPct val="115000"/>
              </a:lnSpc>
              <a:spcBef>
                <a:spcPts val="0"/>
              </a:spcBef>
              <a:spcAft>
                <a:spcPts val="0"/>
              </a:spcAft>
              <a:buClr>
                <a:schemeClr val="dk1"/>
              </a:buClr>
              <a:buSzPts val="1100"/>
              <a:buFont typeface="Arial"/>
              <a:buNone/>
            </a:pPr>
            <a:r>
              <a:rPr lang="en" sz="2400"/>
              <a:t>In order to understand basic circuits, it is imperative to have a good understanding of the atomic structure and how the electrons, protons and neutrons are layed out. An atom is the smallest possible piece of element. It consists of a nucleus; that contains protons and neutrons, and electrons; that orbit the nucleus. </a:t>
            </a:r>
            <a:endParaRPr sz="2400"/>
          </a:p>
          <a:p>
            <a:pPr indent="-355600" lvl="0" marL="914400" rtl="0" algn="l">
              <a:lnSpc>
                <a:spcPct val="115000"/>
              </a:lnSpc>
              <a:spcBef>
                <a:spcPts val="0"/>
              </a:spcBef>
              <a:spcAft>
                <a:spcPts val="0"/>
              </a:spcAft>
              <a:buClr>
                <a:srgbClr val="FFC000"/>
              </a:buClr>
              <a:buSzPts val="2000"/>
              <a:buFont typeface="Calibri"/>
              <a:buChar char="●"/>
            </a:pPr>
            <a:r>
              <a:rPr lang="en" sz="2000">
                <a:latin typeface="Calibri"/>
                <a:ea typeface="Calibri"/>
                <a:cs typeface="Calibri"/>
                <a:sym typeface="Calibri"/>
              </a:rPr>
              <a:t>Protons are positively charged particles.</a:t>
            </a:r>
            <a:endParaRPr sz="2000">
              <a:latin typeface="Calibri"/>
              <a:ea typeface="Calibri"/>
              <a:cs typeface="Calibri"/>
              <a:sym typeface="Calibri"/>
            </a:endParaRPr>
          </a:p>
          <a:p>
            <a:pPr indent="-355600" lvl="0" marL="914400" rtl="0" algn="l">
              <a:lnSpc>
                <a:spcPct val="115000"/>
              </a:lnSpc>
              <a:spcBef>
                <a:spcPts val="0"/>
              </a:spcBef>
              <a:spcAft>
                <a:spcPts val="0"/>
              </a:spcAft>
              <a:buClr>
                <a:srgbClr val="FFC000"/>
              </a:buClr>
              <a:buSzPts val="2000"/>
              <a:buFont typeface="Calibri"/>
              <a:buChar char="●"/>
            </a:pPr>
            <a:r>
              <a:rPr lang="en" sz="2000">
                <a:latin typeface="Calibri"/>
                <a:ea typeface="Calibri"/>
                <a:cs typeface="Calibri"/>
                <a:sym typeface="Calibri"/>
              </a:rPr>
              <a:t>Electrons are negatively charged particles.</a:t>
            </a:r>
            <a:endParaRPr sz="2000">
              <a:latin typeface="Calibri"/>
              <a:ea typeface="Calibri"/>
              <a:cs typeface="Calibri"/>
              <a:sym typeface="Calibri"/>
            </a:endParaRPr>
          </a:p>
          <a:p>
            <a:pPr indent="-355600" lvl="0" marL="914400" rtl="0" algn="l">
              <a:lnSpc>
                <a:spcPct val="115000"/>
              </a:lnSpc>
              <a:spcBef>
                <a:spcPts val="0"/>
              </a:spcBef>
              <a:spcAft>
                <a:spcPts val="0"/>
              </a:spcAft>
              <a:buClr>
                <a:srgbClr val="FFC000"/>
              </a:buClr>
              <a:buSzPts val="2000"/>
              <a:buFont typeface="Calibri"/>
              <a:buChar char="●"/>
            </a:pPr>
            <a:r>
              <a:rPr lang="en" sz="2000">
                <a:latin typeface="Calibri"/>
                <a:ea typeface="Calibri"/>
                <a:cs typeface="Calibri"/>
                <a:sym typeface="Calibri"/>
              </a:rPr>
              <a:t>Neutrons </a:t>
            </a:r>
            <a:r>
              <a:rPr lang="en" sz="2000">
                <a:latin typeface="Calibri"/>
                <a:ea typeface="Calibri"/>
                <a:cs typeface="Calibri"/>
                <a:sym typeface="Calibri"/>
              </a:rPr>
              <a:t>as the name indicate</a:t>
            </a:r>
            <a:r>
              <a:rPr lang="en" sz="2000">
                <a:latin typeface="Calibri"/>
                <a:ea typeface="Calibri"/>
                <a:cs typeface="Calibri"/>
                <a:sym typeface="Calibri"/>
              </a:rPr>
              <a:t> are neutral and have no charge.</a:t>
            </a:r>
            <a:endParaRPr sz="2000">
              <a:latin typeface="Calibri"/>
              <a:ea typeface="Calibri"/>
              <a:cs typeface="Calibri"/>
              <a:sym typeface="Calibri"/>
            </a:endParaRPr>
          </a:p>
          <a:p>
            <a:pPr indent="0" lvl="0" marL="0" rtl="0" algn="l">
              <a:lnSpc>
                <a:spcPct val="90000"/>
              </a:lnSpc>
              <a:spcBef>
                <a:spcPts val="9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68"/>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Font typeface="Arial"/>
              <a:buNone/>
            </a:pPr>
            <a:r>
              <a:rPr lang="en" sz="3600"/>
              <a:t>Breadboard </a:t>
            </a:r>
            <a:endParaRPr/>
          </a:p>
        </p:txBody>
      </p:sp>
      <p:sp>
        <p:nvSpPr>
          <p:cNvPr id="657" name="Google Shape;657;p68"/>
          <p:cNvSpPr txBox="1"/>
          <p:nvPr>
            <p:ph idx="1" type="body"/>
          </p:nvPr>
        </p:nvSpPr>
        <p:spPr>
          <a:xfrm>
            <a:off x="114700" y="1200150"/>
            <a:ext cx="8724600" cy="33945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b="1" lang="en" sz="2400" u="sng">
                <a:solidFill>
                  <a:srgbClr val="FF0000"/>
                </a:solidFill>
                <a:latin typeface="Times New Roman"/>
                <a:ea typeface="Times New Roman"/>
                <a:cs typeface="Times New Roman"/>
                <a:sym typeface="Times New Roman"/>
              </a:rPr>
              <a:t>IMPORTANT!</a:t>
            </a:r>
            <a:r>
              <a:rPr lang="e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800">
                <a:latin typeface="Times New Roman"/>
                <a:ea typeface="Times New Roman"/>
                <a:cs typeface="Times New Roman"/>
                <a:sym typeface="Times New Roman"/>
              </a:rPr>
              <a:t>It is imperative to understand the how the pins are connected on the breadboard.</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800">
                <a:latin typeface="Times New Roman"/>
                <a:ea typeface="Times New Roman"/>
                <a:cs typeface="Times New Roman"/>
                <a:sym typeface="Times New Roman"/>
              </a:rPr>
              <a:t>This picture illustrates how the pins are connected.</a:t>
            </a:r>
            <a:endParaRPr sz="1800">
              <a:latin typeface="Times New Roman"/>
              <a:ea typeface="Times New Roman"/>
              <a:cs typeface="Times New Roman"/>
              <a:sym typeface="Times New Roman"/>
            </a:endParaRPr>
          </a:p>
        </p:txBody>
      </p:sp>
      <p:pic>
        <p:nvPicPr>
          <p:cNvPr id="658" name="Google Shape;658;p68"/>
          <p:cNvPicPr preferRelativeResize="0"/>
          <p:nvPr/>
        </p:nvPicPr>
        <p:blipFill rotWithShape="1">
          <a:blip r:embed="rId3">
            <a:alphaModFix/>
          </a:blip>
          <a:srcRect b="22007" l="0" r="0" t="23505"/>
          <a:stretch/>
        </p:blipFill>
        <p:spPr>
          <a:xfrm>
            <a:off x="1097925" y="2387625"/>
            <a:ext cx="5943600" cy="2428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69"/>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sz="3600"/>
              <a:t>Color Convention</a:t>
            </a:r>
            <a:endParaRPr sz="3600"/>
          </a:p>
        </p:txBody>
      </p:sp>
      <p:sp>
        <p:nvSpPr>
          <p:cNvPr id="664" name="Google Shape;664;p69"/>
          <p:cNvSpPr txBox="1"/>
          <p:nvPr>
            <p:ph idx="1" type="body"/>
          </p:nvPr>
        </p:nvSpPr>
        <p:spPr>
          <a:xfrm>
            <a:off x="68600" y="962150"/>
            <a:ext cx="8896500" cy="3731700"/>
          </a:xfrm>
          <a:prstGeom prst="rect">
            <a:avLst/>
          </a:prstGeom>
        </p:spPr>
        <p:txBody>
          <a:bodyPr anchorCtr="0" anchor="t" bIns="34275" lIns="68575" spcFirstLastPara="1" rIns="68575" wrap="square" tIns="34275">
            <a:noAutofit/>
          </a:bodyPr>
          <a:lstStyle/>
          <a:p>
            <a:pPr indent="457200" lvl="0" marL="0" rtl="0" algn="l">
              <a:spcBef>
                <a:spcPts val="500"/>
              </a:spcBef>
              <a:spcAft>
                <a:spcPts val="0"/>
              </a:spcAft>
              <a:buNone/>
            </a:pPr>
            <a:r>
              <a:rPr lang="en" sz="2400"/>
              <a:t>In this course we will always use:</a:t>
            </a:r>
            <a:endParaRPr sz="2400"/>
          </a:p>
          <a:p>
            <a:pPr indent="-374650" lvl="0" marL="914400" rtl="0" algn="l">
              <a:spcBef>
                <a:spcPts val="500"/>
              </a:spcBef>
              <a:spcAft>
                <a:spcPts val="0"/>
              </a:spcAft>
              <a:buSzPts val="2300"/>
              <a:buFont typeface="Calibri"/>
              <a:buChar char="•"/>
            </a:pPr>
            <a:r>
              <a:rPr lang="en" sz="2300">
                <a:latin typeface="Calibri"/>
                <a:ea typeface="Calibri"/>
                <a:cs typeface="Calibri"/>
                <a:sym typeface="Calibri"/>
              </a:rPr>
              <a:t>Black or blue wire to connect to the Ground of the Breadboard</a:t>
            </a:r>
            <a:endParaRPr sz="2300">
              <a:latin typeface="Calibri"/>
              <a:ea typeface="Calibri"/>
              <a:cs typeface="Calibri"/>
              <a:sym typeface="Calibri"/>
            </a:endParaRPr>
          </a:p>
          <a:p>
            <a:pPr indent="-374650" lvl="0" marL="914400" rtl="0" algn="l">
              <a:spcBef>
                <a:spcPts val="0"/>
              </a:spcBef>
              <a:spcAft>
                <a:spcPts val="0"/>
              </a:spcAft>
              <a:buSzPts val="2300"/>
              <a:buFont typeface="Calibri"/>
              <a:buChar char="•"/>
            </a:pPr>
            <a:r>
              <a:rPr lang="en" sz="2300">
                <a:latin typeface="Calibri"/>
                <a:ea typeface="Calibri"/>
                <a:cs typeface="Calibri"/>
                <a:sym typeface="Calibri"/>
              </a:rPr>
              <a:t>Red wire to connect to Power of the Breadboard.</a:t>
            </a:r>
            <a:endParaRPr sz="2300">
              <a:latin typeface="Calibri"/>
              <a:ea typeface="Calibri"/>
              <a:cs typeface="Calibri"/>
              <a:sym typeface="Calibri"/>
            </a:endParaRPr>
          </a:p>
          <a:p>
            <a:pPr indent="0" lvl="0" marL="914400" rtl="0" algn="l">
              <a:spcBef>
                <a:spcPts val="500"/>
              </a:spcBef>
              <a:spcAft>
                <a:spcPts val="500"/>
              </a:spcAft>
              <a:buNone/>
            </a:pPr>
            <a:r>
              <a:t/>
            </a:r>
            <a:endParaRPr sz="2300">
              <a:latin typeface="Calibri"/>
              <a:ea typeface="Calibri"/>
              <a:cs typeface="Calibri"/>
              <a:sym typeface="Calibri"/>
            </a:endParaRPr>
          </a:p>
        </p:txBody>
      </p:sp>
      <p:pic>
        <p:nvPicPr>
          <p:cNvPr id="665" name="Google Shape;665;p69"/>
          <p:cNvPicPr preferRelativeResize="0"/>
          <p:nvPr/>
        </p:nvPicPr>
        <p:blipFill>
          <a:blip r:embed="rId3">
            <a:alphaModFix/>
          </a:blip>
          <a:stretch>
            <a:fillRect/>
          </a:stretch>
        </p:blipFill>
        <p:spPr>
          <a:xfrm>
            <a:off x="719375" y="2652675"/>
            <a:ext cx="6717127" cy="1753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70"/>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sz="3600"/>
              <a:t>Electric Components</a:t>
            </a:r>
            <a:r>
              <a:rPr lang="en" sz="3000"/>
              <a:t> </a:t>
            </a:r>
            <a:endParaRPr sz="3000"/>
          </a:p>
        </p:txBody>
      </p:sp>
      <p:sp>
        <p:nvSpPr>
          <p:cNvPr id="671" name="Google Shape;671;p70"/>
          <p:cNvSpPr txBox="1"/>
          <p:nvPr>
            <p:ph idx="1" type="body"/>
          </p:nvPr>
        </p:nvSpPr>
        <p:spPr>
          <a:xfrm>
            <a:off x="121275" y="776150"/>
            <a:ext cx="8941800" cy="3993900"/>
          </a:xfrm>
          <a:prstGeom prst="rect">
            <a:avLst/>
          </a:prstGeom>
        </p:spPr>
        <p:txBody>
          <a:bodyPr anchorCtr="0" anchor="t" bIns="34275" lIns="68575" spcFirstLastPara="1" rIns="68575" wrap="square" tIns="34275">
            <a:noAutofit/>
          </a:bodyPr>
          <a:lstStyle/>
          <a:p>
            <a:pPr indent="-419100" lvl="0" marL="457200" rtl="0" algn="l">
              <a:spcBef>
                <a:spcPts val="500"/>
              </a:spcBef>
              <a:spcAft>
                <a:spcPts val="0"/>
              </a:spcAft>
              <a:buSzPts val="3000"/>
              <a:buChar char="•"/>
            </a:pPr>
            <a:r>
              <a:rPr b="1" lang="en" sz="3000"/>
              <a:t>Resistors </a:t>
            </a:r>
            <a:endParaRPr b="1" sz="3000"/>
          </a:p>
          <a:p>
            <a:pPr indent="0" lvl="0" marL="457200" rtl="0" algn="l">
              <a:spcBef>
                <a:spcPts val="500"/>
              </a:spcBef>
              <a:spcAft>
                <a:spcPts val="500"/>
              </a:spcAft>
              <a:buNone/>
            </a:pPr>
            <a:r>
              <a:rPr lang="en" sz="2200"/>
              <a:t>A device with a specific resistance to the passage of electric current. It is used in circuit to control the flow of current and voltage drop. No </a:t>
            </a:r>
            <a:r>
              <a:rPr lang="en" sz="2200"/>
              <a:t>polarity</a:t>
            </a:r>
            <a:r>
              <a:rPr lang="en" sz="2200"/>
              <a:t>, It does not matter how you connect the resistor in your circuit.</a:t>
            </a:r>
            <a:endParaRPr sz="2200"/>
          </a:p>
        </p:txBody>
      </p:sp>
      <p:pic>
        <p:nvPicPr>
          <p:cNvPr id="672" name="Google Shape;672;p70"/>
          <p:cNvPicPr preferRelativeResize="0"/>
          <p:nvPr/>
        </p:nvPicPr>
        <p:blipFill>
          <a:blip r:embed="rId3">
            <a:alphaModFix/>
          </a:blip>
          <a:stretch>
            <a:fillRect/>
          </a:stretch>
        </p:blipFill>
        <p:spPr>
          <a:xfrm>
            <a:off x="388075" y="2726687"/>
            <a:ext cx="3613950" cy="1908025"/>
          </a:xfrm>
          <a:prstGeom prst="rect">
            <a:avLst/>
          </a:prstGeom>
          <a:noFill/>
          <a:ln>
            <a:noFill/>
          </a:ln>
        </p:spPr>
      </p:pic>
      <p:pic>
        <p:nvPicPr>
          <p:cNvPr id="673" name="Google Shape;673;p70"/>
          <p:cNvPicPr preferRelativeResize="0"/>
          <p:nvPr/>
        </p:nvPicPr>
        <p:blipFill>
          <a:blip r:embed="rId4">
            <a:alphaModFix/>
          </a:blip>
          <a:stretch>
            <a:fillRect/>
          </a:stretch>
        </p:blipFill>
        <p:spPr>
          <a:xfrm>
            <a:off x="4571988" y="2882375"/>
            <a:ext cx="4105275" cy="1790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71"/>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t/>
            </a:r>
            <a:endParaRPr sz="3000"/>
          </a:p>
          <a:p>
            <a:pPr indent="0" lvl="0" marL="0" rtl="0" algn="l">
              <a:spcBef>
                <a:spcPts val="0"/>
              </a:spcBef>
              <a:spcAft>
                <a:spcPts val="0"/>
              </a:spcAft>
              <a:buNone/>
            </a:pPr>
            <a:r>
              <a:rPr lang="en" sz="3600"/>
              <a:t>Electric Components </a:t>
            </a:r>
            <a:endParaRPr sz="3600"/>
          </a:p>
        </p:txBody>
      </p:sp>
      <p:sp>
        <p:nvSpPr>
          <p:cNvPr id="679" name="Google Shape;679;p71"/>
          <p:cNvSpPr txBox="1"/>
          <p:nvPr>
            <p:ph idx="1" type="body"/>
          </p:nvPr>
        </p:nvSpPr>
        <p:spPr>
          <a:xfrm>
            <a:off x="339200" y="921675"/>
            <a:ext cx="8229600" cy="3904800"/>
          </a:xfrm>
          <a:prstGeom prst="rect">
            <a:avLst/>
          </a:prstGeom>
        </p:spPr>
        <p:txBody>
          <a:bodyPr anchorCtr="0" anchor="t" bIns="34275" lIns="68575" spcFirstLastPara="1" rIns="68575" wrap="square" tIns="34275">
            <a:noAutofit/>
          </a:bodyPr>
          <a:lstStyle/>
          <a:p>
            <a:pPr indent="-419100" lvl="0" marL="457200" rtl="0" algn="l">
              <a:spcBef>
                <a:spcPts val="500"/>
              </a:spcBef>
              <a:spcAft>
                <a:spcPts val="0"/>
              </a:spcAft>
              <a:buSzPts val="3000"/>
              <a:buChar char="•"/>
            </a:pPr>
            <a:r>
              <a:rPr b="1" lang="en" sz="3000"/>
              <a:t>L.E.D</a:t>
            </a:r>
            <a:endParaRPr b="1" sz="3000"/>
          </a:p>
          <a:p>
            <a:pPr indent="0" lvl="0" marL="457200" rtl="0" algn="l">
              <a:spcBef>
                <a:spcPts val="500"/>
              </a:spcBef>
              <a:spcAft>
                <a:spcPts val="0"/>
              </a:spcAft>
              <a:buNone/>
            </a:pPr>
            <a:r>
              <a:rPr b="1" lang="en" sz="2400"/>
              <a:t>LED</a:t>
            </a:r>
            <a:r>
              <a:rPr lang="en" sz="2400"/>
              <a:t> is a </a:t>
            </a:r>
            <a:r>
              <a:rPr b="1" lang="en" sz="2400"/>
              <a:t>L</a:t>
            </a:r>
            <a:r>
              <a:rPr lang="en" sz="2400"/>
              <a:t>ight </a:t>
            </a:r>
            <a:r>
              <a:rPr b="1" lang="en" sz="2400"/>
              <a:t>E</a:t>
            </a:r>
            <a:r>
              <a:rPr lang="en" sz="2400"/>
              <a:t>mitting </a:t>
            </a:r>
            <a:r>
              <a:rPr b="1" lang="en" sz="2400"/>
              <a:t>D</a:t>
            </a:r>
            <a:r>
              <a:rPr lang="en" sz="2400"/>
              <a:t>iode. It works like a light bulb in the context we are using for this course. </a:t>
            </a:r>
            <a:endParaRPr sz="2400"/>
          </a:p>
          <a:p>
            <a:pPr indent="-361950" lvl="0" marL="1371600" rtl="0" algn="l">
              <a:spcBef>
                <a:spcPts val="500"/>
              </a:spcBef>
              <a:spcAft>
                <a:spcPts val="0"/>
              </a:spcAft>
              <a:buSzPts val="2100"/>
              <a:buFont typeface="Calibri"/>
              <a:buChar char="•"/>
            </a:pPr>
            <a:r>
              <a:rPr lang="en">
                <a:latin typeface="Calibri"/>
                <a:ea typeface="Calibri"/>
                <a:cs typeface="Calibri"/>
                <a:sym typeface="Calibri"/>
              </a:rPr>
              <a:t>Long leg is Positive</a:t>
            </a:r>
            <a:endParaRPr>
              <a:latin typeface="Calibri"/>
              <a:ea typeface="Calibri"/>
              <a:cs typeface="Calibri"/>
              <a:sym typeface="Calibri"/>
            </a:endParaRPr>
          </a:p>
          <a:p>
            <a:pPr indent="-361950" lvl="0" marL="1371600" rtl="0" algn="l">
              <a:spcBef>
                <a:spcPts val="0"/>
              </a:spcBef>
              <a:spcAft>
                <a:spcPts val="0"/>
              </a:spcAft>
              <a:buSzPts val="2100"/>
              <a:buFont typeface="Calibri"/>
              <a:buChar char="•"/>
            </a:pPr>
            <a:r>
              <a:rPr lang="en">
                <a:latin typeface="Calibri"/>
                <a:ea typeface="Calibri"/>
                <a:cs typeface="Calibri"/>
                <a:sym typeface="Calibri"/>
              </a:rPr>
              <a:t>Short leg is Negative</a:t>
            </a:r>
            <a:endParaRPr>
              <a:latin typeface="Calibri"/>
              <a:ea typeface="Calibri"/>
              <a:cs typeface="Calibri"/>
              <a:sym typeface="Calibri"/>
            </a:endParaRPr>
          </a:p>
          <a:p>
            <a:pPr indent="0" lvl="0" marL="0" rtl="0" algn="l">
              <a:spcBef>
                <a:spcPts val="500"/>
              </a:spcBef>
              <a:spcAft>
                <a:spcPts val="500"/>
              </a:spcAft>
              <a:buNone/>
            </a:pPr>
            <a:r>
              <a:t/>
            </a:r>
            <a:endParaRPr/>
          </a:p>
        </p:txBody>
      </p:sp>
      <p:pic>
        <p:nvPicPr>
          <p:cNvPr id="680" name="Google Shape;680;p71"/>
          <p:cNvPicPr preferRelativeResize="0"/>
          <p:nvPr/>
        </p:nvPicPr>
        <p:blipFill>
          <a:blip r:embed="rId3">
            <a:alphaModFix/>
          </a:blip>
          <a:stretch>
            <a:fillRect/>
          </a:stretch>
        </p:blipFill>
        <p:spPr>
          <a:xfrm>
            <a:off x="644800" y="3096500"/>
            <a:ext cx="2486025" cy="1657400"/>
          </a:xfrm>
          <a:prstGeom prst="rect">
            <a:avLst/>
          </a:prstGeom>
          <a:noFill/>
          <a:ln>
            <a:noFill/>
          </a:ln>
        </p:spPr>
      </p:pic>
      <p:pic>
        <p:nvPicPr>
          <p:cNvPr id="681" name="Google Shape;681;p71"/>
          <p:cNvPicPr preferRelativeResize="0"/>
          <p:nvPr/>
        </p:nvPicPr>
        <p:blipFill>
          <a:blip r:embed="rId4">
            <a:alphaModFix/>
          </a:blip>
          <a:stretch>
            <a:fillRect/>
          </a:stretch>
        </p:blipFill>
        <p:spPr>
          <a:xfrm>
            <a:off x="4178563" y="3215588"/>
            <a:ext cx="3209925" cy="1419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72"/>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3600"/>
              <a:t>Electric Components</a:t>
            </a:r>
            <a:endParaRPr sz="3600"/>
          </a:p>
        </p:txBody>
      </p:sp>
      <p:sp>
        <p:nvSpPr>
          <p:cNvPr id="687" name="Google Shape;687;p72"/>
          <p:cNvSpPr txBox="1"/>
          <p:nvPr>
            <p:ph idx="1" type="body"/>
          </p:nvPr>
        </p:nvSpPr>
        <p:spPr>
          <a:xfrm>
            <a:off x="105100" y="1010600"/>
            <a:ext cx="8463600" cy="3584100"/>
          </a:xfrm>
          <a:prstGeom prst="rect">
            <a:avLst/>
          </a:prstGeom>
        </p:spPr>
        <p:txBody>
          <a:bodyPr anchorCtr="0" anchor="t" bIns="34275" lIns="68575" spcFirstLastPara="1" rIns="68575" wrap="square" tIns="34275">
            <a:noAutofit/>
          </a:bodyPr>
          <a:lstStyle/>
          <a:p>
            <a:pPr indent="-381000" lvl="0" marL="457200" rtl="0" algn="l">
              <a:spcBef>
                <a:spcPts val="500"/>
              </a:spcBef>
              <a:spcAft>
                <a:spcPts val="0"/>
              </a:spcAft>
              <a:buSzPts val="2400"/>
              <a:buChar char="•"/>
            </a:pPr>
            <a:r>
              <a:rPr b="1" lang="en" sz="2400"/>
              <a:t>Battery or Power Source</a:t>
            </a:r>
            <a:endParaRPr b="1" sz="2400"/>
          </a:p>
          <a:p>
            <a:pPr indent="0" lvl="0" marL="457200" rtl="0" algn="l">
              <a:spcBef>
                <a:spcPts val="500"/>
              </a:spcBef>
              <a:spcAft>
                <a:spcPts val="500"/>
              </a:spcAft>
              <a:buNone/>
            </a:pPr>
            <a:r>
              <a:rPr lang="en" sz="2200"/>
              <a:t>A device consisting of two terminal and supply electric power to other electrical components. </a:t>
            </a:r>
            <a:r>
              <a:rPr b="1" lang="en" sz="2200"/>
              <a:t> </a:t>
            </a:r>
            <a:endParaRPr b="1" sz="2200"/>
          </a:p>
        </p:txBody>
      </p:sp>
      <p:pic>
        <p:nvPicPr>
          <p:cNvPr id="688" name="Google Shape;688;p72"/>
          <p:cNvPicPr preferRelativeResize="0"/>
          <p:nvPr/>
        </p:nvPicPr>
        <p:blipFill rotWithShape="1">
          <a:blip r:embed="rId3">
            <a:alphaModFix/>
          </a:blip>
          <a:srcRect b="0" l="0" r="0" t="0"/>
          <a:stretch/>
        </p:blipFill>
        <p:spPr>
          <a:xfrm rot="5400000">
            <a:off x="917732" y="2320790"/>
            <a:ext cx="1343212" cy="2257740"/>
          </a:xfrm>
          <a:prstGeom prst="rect">
            <a:avLst/>
          </a:prstGeom>
          <a:noFill/>
          <a:ln>
            <a:noFill/>
          </a:ln>
        </p:spPr>
      </p:pic>
      <p:pic>
        <p:nvPicPr>
          <p:cNvPr id="689" name="Google Shape;689;p72"/>
          <p:cNvPicPr preferRelativeResize="0"/>
          <p:nvPr/>
        </p:nvPicPr>
        <p:blipFill>
          <a:blip r:embed="rId4">
            <a:alphaModFix/>
          </a:blip>
          <a:stretch>
            <a:fillRect/>
          </a:stretch>
        </p:blipFill>
        <p:spPr>
          <a:xfrm>
            <a:off x="4097051" y="2571750"/>
            <a:ext cx="3106575" cy="1638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73"/>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3600"/>
              <a:t>Electric Components</a:t>
            </a:r>
            <a:endParaRPr/>
          </a:p>
        </p:txBody>
      </p:sp>
      <p:sp>
        <p:nvSpPr>
          <p:cNvPr id="695" name="Google Shape;695;p73"/>
          <p:cNvSpPr txBox="1"/>
          <p:nvPr>
            <p:ph idx="1" type="body"/>
          </p:nvPr>
        </p:nvSpPr>
        <p:spPr>
          <a:xfrm>
            <a:off x="339212" y="1200151"/>
            <a:ext cx="8229600" cy="3394500"/>
          </a:xfrm>
          <a:prstGeom prst="rect">
            <a:avLst/>
          </a:prstGeom>
        </p:spPr>
        <p:txBody>
          <a:bodyPr anchorCtr="0" anchor="t" bIns="34275" lIns="68575" spcFirstLastPara="1" rIns="68575" wrap="square" tIns="34275">
            <a:noAutofit/>
          </a:bodyPr>
          <a:lstStyle/>
          <a:p>
            <a:pPr indent="-381000" lvl="0" marL="457200" rtl="0" algn="l">
              <a:spcBef>
                <a:spcPts val="500"/>
              </a:spcBef>
              <a:spcAft>
                <a:spcPts val="0"/>
              </a:spcAft>
              <a:buSzPts val="2400"/>
              <a:buChar char="•"/>
            </a:pPr>
            <a:r>
              <a:rPr b="1" lang="en" sz="2400"/>
              <a:t>Potentiometer</a:t>
            </a:r>
            <a:endParaRPr b="1" sz="2400"/>
          </a:p>
          <a:p>
            <a:pPr indent="0" lvl="0" marL="0" rtl="0" algn="l">
              <a:spcBef>
                <a:spcPts val="500"/>
              </a:spcBef>
              <a:spcAft>
                <a:spcPts val="500"/>
              </a:spcAft>
              <a:buNone/>
            </a:pPr>
            <a:r>
              <a:rPr lang="en" sz="2400"/>
              <a:t>A potentiometer is a resistor with three terminal and a </a:t>
            </a:r>
            <a:r>
              <a:rPr lang="en" sz="2400"/>
              <a:t>knob</a:t>
            </a:r>
            <a:r>
              <a:rPr lang="en" sz="2400"/>
              <a:t> to adjust the resistance value.It can be used in different manner. However, in this unit we will be only as variable resistor.</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74"/>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3600"/>
              <a:t>Electric Components</a:t>
            </a:r>
            <a:endParaRPr/>
          </a:p>
        </p:txBody>
      </p:sp>
      <p:sp>
        <p:nvSpPr>
          <p:cNvPr id="701" name="Google Shape;701;p74"/>
          <p:cNvSpPr txBox="1"/>
          <p:nvPr>
            <p:ph idx="1" type="body"/>
          </p:nvPr>
        </p:nvSpPr>
        <p:spPr>
          <a:xfrm>
            <a:off x="420137" y="1191176"/>
            <a:ext cx="8229600" cy="3394500"/>
          </a:xfrm>
          <a:prstGeom prst="rect">
            <a:avLst/>
          </a:prstGeom>
        </p:spPr>
        <p:txBody>
          <a:bodyPr anchorCtr="0" anchor="t" bIns="34275" lIns="68575" spcFirstLastPara="1" rIns="68575" wrap="square" tIns="34275">
            <a:noAutofit/>
          </a:bodyPr>
          <a:lstStyle/>
          <a:p>
            <a:pPr indent="0" lvl="0" marL="0" rtl="0" algn="l">
              <a:spcBef>
                <a:spcPts val="500"/>
              </a:spcBef>
              <a:spcAft>
                <a:spcPts val="0"/>
              </a:spcAft>
              <a:buNone/>
            </a:pPr>
            <a:r>
              <a:rPr lang="en"/>
              <a:t>Here are the terminal connection of the potentiometer</a:t>
            </a:r>
            <a:endParaRPr/>
          </a:p>
          <a:p>
            <a:pPr indent="0" lvl="0" marL="0" rtl="0" algn="l">
              <a:spcBef>
                <a:spcPts val="500"/>
              </a:spcBef>
              <a:spcAft>
                <a:spcPts val="500"/>
              </a:spcAft>
              <a:buNone/>
            </a:pPr>
            <a:r>
              <a:t/>
            </a:r>
            <a:endParaRPr/>
          </a:p>
        </p:txBody>
      </p:sp>
      <p:pic>
        <p:nvPicPr>
          <p:cNvPr id="702" name="Google Shape;702;p74"/>
          <p:cNvPicPr preferRelativeResize="0"/>
          <p:nvPr/>
        </p:nvPicPr>
        <p:blipFill>
          <a:blip r:embed="rId3">
            <a:alphaModFix/>
          </a:blip>
          <a:stretch>
            <a:fillRect/>
          </a:stretch>
        </p:blipFill>
        <p:spPr>
          <a:xfrm>
            <a:off x="339200" y="2113338"/>
            <a:ext cx="2571750" cy="2238700"/>
          </a:xfrm>
          <a:prstGeom prst="rect">
            <a:avLst/>
          </a:prstGeom>
          <a:noFill/>
          <a:ln>
            <a:noFill/>
          </a:ln>
        </p:spPr>
      </p:pic>
      <p:pic>
        <p:nvPicPr>
          <p:cNvPr id="703" name="Google Shape;703;p74"/>
          <p:cNvPicPr preferRelativeResize="0"/>
          <p:nvPr/>
        </p:nvPicPr>
        <p:blipFill>
          <a:blip r:embed="rId4">
            <a:alphaModFix/>
          </a:blip>
          <a:stretch>
            <a:fillRect/>
          </a:stretch>
        </p:blipFill>
        <p:spPr>
          <a:xfrm>
            <a:off x="3496375" y="2167125"/>
            <a:ext cx="2510350" cy="2131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75"/>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sz="3600"/>
              <a:t>Activity #1</a:t>
            </a:r>
            <a:endParaRPr sz="3600"/>
          </a:p>
        </p:txBody>
      </p:sp>
      <p:sp>
        <p:nvSpPr>
          <p:cNvPr id="709" name="Google Shape;709;p75"/>
          <p:cNvSpPr txBox="1"/>
          <p:nvPr>
            <p:ph idx="1" type="body"/>
          </p:nvPr>
        </p:nvSpPr>
        <p:spPr>
          <a:xfrm>
            <a:off x="116900" y="926200"/>
            <a:ext cx="8451900" cy="3668400"/>
          </a:xfrm>
          <a:prstGeom prst="rect">
            <a:avLst/>
          </a:prstGeom>
        </p:spPr>
        <p:txBody>
          <a:bodyPr anchorCtr="0" anchor="t" bIns="34275" lIns="68575" spcFirstLastPara="1" rIns="68575" wrap="square" tIns="34275">
            <a:noAutofit/>
          </a:bodyPr>
          <a:lstStyle/>
          <a:p>
            <a:pPr indent="0" lvl="0" marL="0" rtl="0" algn="l">
              <a:spcBef>
                <a:spcPts val="500"/>
              </a:spcBef>
              <a:spcAft>
                <a:spcPts val="0"/>
              </a:spcAft>
              <a:buNone/>
            </a:pPr>
            <a:r>
              <a:rPr lang="en" sz="2400"/>
              <a:t>In this Activity You are going to build your first electric circuit.</a:t>
            </a:r>
            <a:endParaRPr sz="2400"/>
          </a:p>
          <a:p>
            <a:pPr indent="457200" lvl="0" marL="0" rtl="0" algn="l">
              <a:spcBef>
                <a:spcPts val="500"/>
              </a:spcBef>
              <a:spcAft>
                <a:spcPts val="0"/>
              </a:spcAft>
              <a:buNone/>
            </a:pPr>
            <a:r>
              <a:rPr lang="en" sz="2400"/>
              <a:t> You will need the following items: </a:t>
            </a:r>
            <a:endParaRPr sz="2400"/>
          </a:p>
          <a:p>
            <a:pPr indent="-381000" lvl="0" marL="914400" rtl="0" algn="l">
              <a:spcBef>
                <a:spcPts val="500"/>
              </a:spcBef>
              <a:spcAft>
                <a:spcPts val="0"/>
              </a:spcAft>
              <a:buSzPts val="2400"/>
              <a:buFont typeface="Calibri"/>
              <a:buChar char="•"/>
            </a:pPr>
            <a:r>
              <a:rPr lang="en" sz="2400">
                <a:latin typeface="Calibri"/>
                <a:ea typeface="Calibri"/>
                <a:cs typeface="Calibri"/>
                <a:sym typeface="Calibri"/>
              </a:rPr>
              <a:t>A battery</a:t>
            </a:r>
            <a:endParaRPr sz="2400">
              <a:latin typeface="Calibri"/>
              <a:ea typeface="Calibri"/>
              <a:cs typeface="Calibri"/>
              <a:sym typeface="Calibri"/>
            </a:endParaRPr>
          </a:p>
          <a:p>
            <a:pPr indent="-381000" lvl="0" marL="914400" rtl="0" algn="l">
              <a:spcBef>
                <a:spcPts val="0"/>
              </a:spcBef>
              <a:spcAft>
                <a:spcPts val="0"/>
              </a:spcAft>
              <a:buSzPts val="2400"/>
              <a:buFont typeface="Calibri"/>
              <a:buChar char="•"/>
            </a:pPr>
            <a:r>
              <a:rPr lang="en" sz="2400">
                <a:latin typeface="Calibri"/>
                <a:ea typeface="Calibri"/>
                <a:cs typeface="Calibri"/>
                <a:sym typeface="Calibri"/>
              </a:rPr>
              <a:t>A resistor </a:t>
            </a:r>
            <a:endParaRPr sz="2400">
              <a:latin typeface="Calibri"/>
              <a:ea typeface="Calibri"/>
              <a:cs typeface="Calibri"/>
              <a:sym typeface="Calibri"/>
            </a:endParaRPr>
          </a:p>
          <a:p>
            <a:pPr indent="-381000" lvl="0" marL="914400" rtl="0" algn="l">
              <a:spcBef>
                <a:spcPts val="0"/>
              </a:spcBef>
              <a:spcAft>
                <a:spcPts val="0"/>
              </a:spcAft>
              <a:buSzPts val="2400"/>
              <a:buFont typeface="Calibri"/>
              <a:buChar char="•"/>
            </a:pPr>
            <a:r>
              <a:rPr lang="en" sz="2400">
                <a:latin typeface="Calibri"/>
                <a:ea typeface="Calibri"/>
                <a:cs typeface="Calibri"/>
                <a:sym typeface="Calibri"/>
              </a:rPr>
              <a:t>An LED</a:t>
            </a:r>
            <a:endParaRPr sz="2400">
              <a:latin typeface="Calibri"/>
              <a:ea typeface="Calibri"/>
              <a:cs typeface="Calibri"/>
              <a:sym typeface="Calibri"/>
            </a:endParaRPr>
          </a:p>
          <a:p>
            <a:pPr indent="-381000" lvl="0" marL="914400" rtl="0" algn="l">
              <a:spcBef>
                <a:spcPts val="0"/>
              </a:spcBef>
              <a:spcAft>
                <a:spcPts val="0"/>
              </a:spcAft>
              <a:buSzPts val="2400"/>
              <a:buFont typeface="Calibri"/>
              <a:buChar char="•"/>
            </a:pPr>
            <a:r>
              <a:rPr lang="en" sz="2400">
                <a:latin typeface="Calibri"/>
                <a:ea typeface="Calibri"/>
                <a:cs typeface="Calibri"/>
                <a:sym typeface="Calibri"/>
              </a:rPr>
              <a:t>A Breadboard </a:t>
            </a:r>
            <a:endParaRPr sz="2400">
              <a:latin typeface="Calibri"/>
              <a:ea typeface="Calibri"/>
              <a:cs typeface="Calibri"/>
              <a:sym typeface="Calibri"/>
            </a:endParaRPr>
          </a:p>
          <a:p>
            <a:pPr indent="-381000" lvl="0" marL="914400" rtl="0" algn="l">
              <a:spcBef>
                <a:spcPts val="0"/>
              </a:spcBef>
              <a:spcAft>
                <a:spcPts val="0"/>
              </a:spcAft>
              <a:buSzPts val="2400"/>
              <a:buFont typeface="Calibri"/>
              <a:buChar char="•"/>
            </a:pPr>
            <a:r>
              <a:rPr lang="en" sz="2400">
                <a:latin typeface="Calibri"/>
                <a:ea typeface="Calibri"/>
                <a:cs typeface="Calibri"/>
                <a:sym typeface="Calibri"/>
              </a:rPr>
              <a:t>A few sets of wires (As needed)</a:t>
            </a:r>
            <a:endParaRPr sz="24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76"/>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3600"/>
              <a:t>Activity #1 (Suite)</a:t>
            </a:r>
            <a:endParaRPr sz="3600"/>
          </a:p>
        </p:txBody>
      </p:sp>
      <p:sp>
        <p:nvSpPr>
          <p:cNvPr id="715" name="Google Shape;715;p76"/>
          <p:cNvSpPr txBox="1"/>
          <p:nvPr>
            <p:ph idx="1" type="body"/>
          </p:nvPr>
        </p:nvSpPr>
        <p:spPr>
          <a:xfrm>
            <a:off x="153451" y="879450"/>
            <a:ext cx="8837100" cy="3888900"/>
          </a:xfrm>
          <a:prstGeom prst="rect">
            <a:avLst/>
          </a:prstGeom>
        </p:spPr>
        <p:txBody>
          <a:bodyPr anchorCtr="0" anchor="t" bIns="34275" lIns="68575" spcFirstLastPara="1" rIns="68575" wrap="square" tIns="34275">
            <a:noAutofit/>
          </a:bodyPr>
          <a:lstStyle/>
          <a:p>
            <a:pPr indent="0" lvl="0" marL="0" rtl="0" algn="l">
              <a:spcBef>
                <a:spcPts val="500"/>
              </a:spcBef>
              <a:spcAft>
                <a:spcPts val="500"/>
              </a:spcAft>
              <a:buNone/>
            </a:pPr>
            <a:r>
              <a:rPr lang="en"/>
              <a:t>First Circuit</a:t>
            </a:r>
            <a:endParaRPr/>
          </a:p>
        </p:txBody>
      </p:sp>
      <p:pic>
        <p:nvPicPr>
          <p:cNvPr id="716" name="Google Shape;716;p76"/>
          <p:cNvPicPr preferRelativeResize="0"/>
          <p:nvPr/>
        </p:nvPicPr>
        <p:blipFill>
          <a:blip r:embed="rId3">
            <a:alphaModFix/>
          </a:blip>
          <a:stretch>
            <a:fillRect/>
          </a:stretch>
        </p:blipFill>
        <p:spPr>
          <a:xfrm>
            <a:off x="2861750" y="1037311"/>
            <a:ext cx="3038475" cy="3417465"/>
          </a:xfrm>
          <a:prstGeom prst="rect">
            <a:avLst/>
          </a:prstGeom>
          <a:noFill/>
          <a:ln>
            <a:noFill/>
          </a:ln>
        </p:spPr>
      </p:pic>
      <p:pic>
        <p:nvPicPr>
          <p:cNvPr id="717" name="Google Shape;717;p76"/>
          <p:cNvPicPr preferRelativeResize="0"/>
          <p:nvPr/>
        </p:nvPicPr>
        <p:blipFill>
          <a:blip r:embed="rId4">
            <a:alphaModFix/>
          </a:blip>
          <a:stretch>
            <a:fillRect/>
          </a:stretch>
        </p:blipFill>
        <p:spPr>
          <a:xfrm>
            <a:off x="1470875" y="1878268"/>
            <a:ext cx="1096575" cy="1322625"/>
          </a:xfrm>
          <a:prstGeom prst="rect">
            <a:avLst/>
          </a:prstGeom>
          <a:noFill/>
          <a:ln>
            <a:noFill/>
          </a:ln>
        </p:spPr>
      </p:pic>
      <p:pic>
        <p:nvPicPr>
          <p:cNvPr id="718" name="Google Shape;718;p76"/>
          <p:cNvPicPr preferRelativeResize="0"/>
          <p:nvPr/>
        </p:nvPicPr>
        <p:blipFill>
          <a:blip r:embed="rId5">
            <a:alphaModFix/>
          </a:blip>
          <a:stretch>
            <a:fillRect/>
          </a:stretch>
        </p:blipFill>
        <p:spPr>
          <a:xfrm rot="8660233">
            <a:off x="3262962" y="2935303"/>
            <a:ext cx="452349" cy="376957"/>
          </a:xfrm>
          <a:prstGeom prst="rect">
            <a:avLst/>
          </a:prstGeom>
          <a:noFill/>
          <a:ln>
            <a:noFill/>
          </a:ln>
        </p:spPr>
      </p:pic>
      <p:cxnSp>
        <p:nvCxnSpPr>
          <p:cNvPr id="719" name="Google Shape;719;p76"/>
          <p:cNvCxnSpPr/>
          <p:nvPr/>
        </p:nvCxnSpPr>
        <p:spPr>
          <a:xfrm flipH="1">
            <a:off x="3234125" y="3139187"/>
            <a:ext cx="123600" cy="12300"/>
          </a:xfrm>
          <a:prstGeom prst="straightConnector1">
            <a:avLst/>
          </a:prstGeom>
          <a:noFill/>
          <a:ln cap="flat" cmpd="sng" w="28575">
            <a:solidFill>
              <a:srgbClr val="000000"/>
            </a:solidFill>
            <a:prstDash val="solid"/>
            <a:round/>
            <a:headEnd len="med" w="med" type="none"/>
            <a:tailEnd len="med" w="med" type="none"/>
          </a:ln>
        </p:spPr>
      </p:cxnSp>
      <p:cxnSp>
        <p:nvCxnSpPr>
          <p:cNvPr id="720" name="Google Shape;720;p76"/>
          <p:cNvCxnSpPr/>
          <p:nvPr/>
        </p:nvCxnSpPr>
        <p:spPr>
          <a:xfrm flipH="1" rot="10800000">
            <a:off x="3648300" y="3108065"/>
            <a:ext cx="91200" cy="7800"/>
          </a:xfrm>
          <a:prstGeom prst="straightConnector1">
            <a:avLst/>
          </a:prstGeom>
          <a:noFill/>
          <a:ln cap="flat" cmpd="sng" w="28575">
            <a:solidFill>
              <a:srgbClr val="000000"/>
            </a:solidFill>
            <a:prstDash val="solid"/>
            <a:round/>
            <a:headEnd len="med" w="med" type="none"/>
            <a:tailEnd len="med" w="med" type="none"/>
          </a:ln>
        </p:spPr>
      </p:cxnSp>
      <p:cxnSp>
        <p:nvCxnSpPr>
          <p:cNvPr id="721" name="Google Shape;721;p76"/>
          <p:cNvCxnSpPr/>
          <p:nvPr/>
        </p:nvCxnSpPr>
        <p:spPr>
          <a:xfrm flipH="1" rot="10800000">
            <a:off x="1914850" y="1019302"/>
            <a:ext cx="10800" cy="859800"/>
          </a:xfrm>
          <a:prstGeom prst="straightConnector1">
            <a:avLst/>
          </a:prstGeom>
          <a:noFill/>
          <a:ln cap="flat" cmpd="sng" w="28575">
            <a:solidFill>
              <a:srgbClr val="FF0000"/>
            </a:solidFill>
            <a:prstDash val="solid"/>
            <a:round/>
            <a:headEnd len="med" w="med" type="none"/>
            <a:tailEnd len="med" w="med" type="none"/>
          </a:ln>
        </p:spPr>
      </p:cxnSp>
      <p:cxnSp>
        <p:nvCxnSpPr>
          <p:cNvPr id="722" name="Google Shape;722;p76"/>
          <p:cNvCxnSpPr/>
          <p:nvPr/>
        </p:nvCxnSpPr>
        <p:spPr>
          <a:xfrm>
            <a:off x="1922053" y="1029559"/>
            <a:ext cx="1320900" cy="7800"/>
          </a:xfrm>
          <a:prstGeom prst="straightConnector1">
            <a:avLst/>
          </a:prstGeom>
          <a:noFill/>
          <a:ln cap="flat" cmpd="sng" w="28575">
            <a:solidFill>
              <a:srgbClr val="FF0000"/>
            </a:solidFill>
            <a:prstDash val="solid"/>
            <a:round/>
            <a:headEnd len="med" w="med" type="none"/>
            <a:tailEnd len="med" w="med" type="none"/>
          </a:ln>
        </p:spPr>
      </p:cxnSp>
      <p:cxnSp>
        <p:nvCxnSpPr>
          <p:cNvPr id="723" name="Google Shape;723;p76"/>
          <p:cNvCxnSpPr/>
          <p:nvPr/>
        </p:nvCxnSpPr>
        <p:spPr>
          <a:xfrm>
            <a:off x="3243125" y="1026978"/>
            <a:ext cx="3600" cy="282000"/>
          </a:xfrm>
          <a:prstGeom prst="straightConnector1">
            <a:avLst/>
          </a:prstGeom>
          <a:noFill/>
          <a:ln cap="flat" cmpd="sng" w="28575">
            <a:solidFill>
              <a:srgbClr val="FF0000"/>
            </a:solidFill>
            <a:prstDash val="solid"/>
            <a:round/>
            <a:headEnd len="med" w="med" type="none"/>
            <a:tailEnd len="med" w="med" type="none"/>
          </a:ln>
        </p:spPr>
      </p:cxnSp>
      <p:cxnSp>
        <p:nvCxnSpPr>
          <p:cNvPr id="724" name="Google Shape;724;p76"/>
          <p:cNvCxnSpPr/>
          <p:nvPr/>
        </p:nvCxnSpPr>
        <p:spPr>
          <a:xfrm flipH="1" rot="10800000">
            <a:off x="2067250" y="1128802"/>
            <a:ext cx="10500" cy="750300"/>
          </a:xfrm>
          <a:prstGeom prst="straightConnector1">
            <a:avLst/>
          </a:prstGeom>
          <a:noFill/>
          <a:ln cap="flat" cmpd="sng" w="28575">
            <a:solidFill>
              <a:srgbClr val="000000"/>
            </a:solidFill>
            <a:prstDash val="solid"/>
            <a:round/>
            <a:headEnd len="med" w="med" type="none"/>
            <a:tailEnd len="med" w="med" type="none"/>
          </a:ln>
        </p:spPr>
      </p:cxnSp>
      <p:cxnSp>
        <p:nvCxnSpPr>
          <p:cNvPr id="725" name="Google Shape;725;p76"/>
          <p:cNvCxnSpPr/>
          <p:nvPr/>
        </p:nvCxnSpPr>
        <p:spPr>
          <a:xfrm>
            <a:off x="2074313" y="1138272"/>
            <a:ext cx="1295100" cy="6600"/>
          </a:xfrm>
          <a:prstGeom prst="straightConnector1">
            <a:avLst/>
          </a:prstGeom>
          <a:noFill/>
          <a:ln cap="flat" cmpd="sng" w="28575">
            <a:solidFill>
              <a:srgbClr val="000000"/>
            </a:solidFill>
            <a:prstDash val="solid"/>
            <a:round/>
            <a:headEnd len="med" w="med" type="none"/>
            <a:tailEnd len="med" w="med" type="none"/>
          </a:ln>
        </p:spPr>
      </p:cxnSp>
      <p:cxnSp>
        <p:nvCxnSpPr>
          <p:cNvPr id="726" name="Google Shape;726;p76"/>
          <p:cNvCxnSpPr/>
          <p:nvPr/>
        </p:nvCxnSpPr>
        <p:spPr>
          <a:xfrm>
            <a:off x="3369545" y="1135360"/>
            <a:ext cx="3600" cy="176400"/>
          </a:xfrm>
          <a:prstGeom prst="straightConnector1">
            <a:avLst/>
          </a:prstGeom>
          <a:noFill/>
          <a:ln cap="flat" cmpd="sng" w="28575">
            <a:solidFill>
              <a:srgbClr val="000000"/>
            </a:solidFill>
            <a:prstDash val="solid"/>
            <a:round/>
            <a:headEnd len="med" w="med" type="none"/>
            <a:tailEnd len="med" w="med" type="none"/>
          </a:ln>
        </p:spPr>
      </p:cxnSp>
      <p:grpSp>
        <p:nvGrpSpPr>
          <p:cNvPr id="727" name="Google Shape;727;p76"/>
          <p:cNvGrpSpPr/>
          <p:nvPr/>
        </p:nvGrpSpPr>
        <p:grpSpPr>
          <a:xfrm>
            <a:off x="3856842" y="2908808"/>
            <a:ext cx="350021" cy="194398"/>
            <a:chOff x="2868077" y="3860441"/>
            <a:chExt cx="519860" cy="270900"/>
          </a:xfrm>
        </p:grpSpPr>
        <p:cxnSp>
          <p:nvCxnSpPr>
            <p:cNvPr id="728" name="Google Shape;728;p76"/>
            <p:cNvCxnSpPr/>
            <p:nvPr/>
          </p:nvCxnSpPr>
          <p:spPr>
            <a:xfrm rot="10800000">
              <a:off x="2873862" y="3985642"/>
              <a:ext cx="245700" cy="0"/>
            </a:xfrm>
            <a:prstGeom prst="straightConnector1">
              <a:avLst/>
            </a:prstGeom>
            <a:noFill/>
            <a:ln cap="flat" cmpd="sng" w="28575">
              <a:solidFill>
                <a:srgbClr val="000000"/>
              </a:solidFill>
              <a:prstDash val="solid"/>
              <a:round/>
              <a:headEnd len="med" w="med" type="none"/>
              <a:tailEnd len="med" w="med" type="none"/>
            </a:ln>
          </p:spPr>
        </p:cxnSp>
        <p:cxnSp>
          <p:nvCxnSpPr>
            <p:cNvPr id="729" name="Google Shape;729;p76"/>
            <p:cNvCxnSpPr/>
            <p:nvPr/>
          </p:nvCxnSpPr>
          <p:spPr>
            <a:xfrm flipH="1">
              <a:off x="2868077" y="4046270"/>
              <a:ext cx="249900" cy="84300"/>
            </a:xfrm>
            <a:prstGeom prst="bentConnector3">
              <a:avLst>
                <a:gd fmla="val 50000" name="adj1"/>
              </a:avLst>
            </a:prstGeom>
            <a:noFill/>
            <a:ln cap="flat" cmpd="sng" w="28575">
              <a:solidFill>
                <a:srgbClr val="000000"/>
              </a:solidFill>
              <a:prstDash val="solid"/>
              <a:round/>
              <a:headEnd len="med" w="med" type="none"/>
              <a:tailEnd len="med" w="med" type="none"/>
            </a:ln>
          </p:spPr>
        </p:cxnSp>
        <p:pic>
          <p:nvPicPr>
            <p:cNvPr id="730" name="Google Shape;730;p76"/>
            <p:cNvPicPr preferRelativeResize="0"/>
            <p:nvPr/>
          </p:nvPicPr>
          <p:blipFill>
            <a:blip r:embed="rId6">
              <a:alphaModFix/>
            </a:blip>
            <a:stretch>
              <a:fillRect/>
            </a:stretch>
          </p:blipFill>
          <p:spPr>
            <a:xfrm rot="5400000">
              <a:off x="3118730" y="3862135"/>
              <a:ext cx="270900" cy="267512"/>
            </a:xfrm>
            <a:prstGeom prst="rect">
              <a:avLst/>
            </a:prstGeom>
            <a:noFill/>
            <a:ln>
              <a:noFill/>
            </a:ln>
          </p:spPr>
        </p:pic>
      </p:grpSp>
      <p:sp>
        <p:nvSpPr>
          <p:cNvPr id="731" name="Google Shape;731;p76"/>
          <p:cNvSpPr/>
          <p:nvPr/>
        </p:nvSpPr>
        <p:spPr>
          <a:xfrm>
            <a:off x="3380286" y="2964345"/>
            <a:ext cx="368175" cy="61193"/>
          </a:xfrm>
          <a:custGeom>
            <a:rect b="b" l="l" r="r" t="t"/>
            <a:pathLst>
              <a:path extrusionOk="0" h="3411" w="14727">
                <a:moveTo>
                  <a:pt x="14727" y="2166"/>
                </a:moveTo>
                <a:cubicBezTo>
                  <a:pt x="13211" y="2359"/>
                  <a:pt x="8086" y="3682"/>
                  <a:pt x="5631" y="3321"/>
                </a:cubicBezTo>
                <a:cubicBezTo>
                  <a:pt x="3177" y="2960"/>
                  <a:pt x="939" y="554"/>
                  <a:pt x="0" y="0"/>
                </a:cubicBezTo>
              </a:path>
            </a:pathLst>
          </a:custGeom>
          <a:noFill/>
          <a:ln cap="flat" cmpd="sng" w="28575">
            <a:solidFill>
              <a:srgbClr val="FFFF00"/>
            </a:solidFill>
            <a:prstDash val="solid"/>
            <a:round/>
            <a:headEnd len="med" w="med" type="none"/>
            <a:tailEnd len="med" w="med" type="none"/>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77"/>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sz="3600"/>
              <a:t>Types of Circuit</a:t>
            </a:r>
            <a:endParaRPr sz="3600"/>
          </a:p>
        </p:txBody>
      </p:sp>
      <p:sp>
        <p:nvSpPr>
          <p:cNvPr id="737" name="Google Shape;737;p77"/>
          <p:cNvSpPr txBox="1"/>
          <p:nvPr>
            <p:ph idx="1" type="body"/>
          </p:nvPr>
        </p:nvSpPr>
        <p:spPr>
          <a:xfrm>
            <a:off x="169775" y="978275"/>
            <a:ext cx="8828700" cy="3848400"/>
          </a:xfrm>
          <a:prstGeom prst="rect">
            <a:avLst/>
          </a:prstGeom>
        </p:spPr>
        <p:txBody>
          <a:bodyPr anchorCtr="0" anchor="t" bIns="34275" lIns="68575" spcFirstLastPara="1" rIns="68575" wrap="square" tIns="34275">
            <a:noAutofit/>
          </a:bodyPr>
          <a:lstStyle/>
          <a:p>
            <a:pPr indent="0" lvl="0" marL="0" rtl="0" algn="l">
              <a:spcBef>
                <a:spcPts val="500"/>
              </a:spcBef>
              <a:spcAft>
                <a:spcPts val="0"/>
              </a:spcAft>
              <a:buNone/>
            </a:pPr>
            <a:r>
              <a:rPr lang="en" sz="2400"/>
              <a:t>We connected a circuit in three different manners. We connect each components in parallel, we can connect them in series and/or a combination of both.</a:t>
            </a:r>
            <a:endParaRPr sz="2400"/>
          </a:p>
          <a:p>
            <a:pPr indent="-361950" lvl="0" marL="457200" rtl="0" algn="l">
              <a:spcBef>
                <a:spcPts val="500"/>
              </a:spcBef>
              <a:spcAft>
                <a:spcPts val="0"/>
              </a:spcAft>
              <a:buSzPts val="2100"/>
              <a:buChar char="•"/>
            </a:pPr>
            <a:r>
              <a:rPr b="1" lang="en"/>
              <a:t>Parallel Circuit</a:t>
            </a:r>
            <a:r>
              <a:rPr lang="en"/>
              <a:t> </a:t>
            </a:r>
            <a:endParaRPr/>
          </a:p>
          <a:p>
            <a:pPr indent="-342900" lvl="1" marL="914400" rtl="0" algn="l">
              <a:spcBef>
                <a:spcPts val="0"/>
              </a:spcBef>
              <a:spcAft>
                <a:spcPts val="0"/>
              </a:spcAft>
              <a:buSzPts val="1800"/>
              <a:buChar char="–"/>
            </a:pPr>
            <a:r>
              <a:rPr lang="en"/>
              <a:t>A circuit where everything is connected in parallel</a:t>
            </a:r>
            <a:endParaRPr/>
          </a:p>
          <a:p>
            <a:pPr indent="-342900" lvl="1" marL="914400" rtl="0" algn="l">
              <a:spcBef>
                <a:spcPts val="0"/>
              </a:spcBef>
              <a:spcAft>
                <a:spcPts val="0"/>
              </a:spcAft>
              <a:buSzPts val="1800"/>
              <a:buChar char="–"/>
            </a:pPr>
            <a:r>
              <a:rPr lang="en"/>
              <a:t>Voltage is the same </a:t>
            </a:r>
            <a:r>
              <a:rPr lang="en"/>
              <a:t>across</a:t>
            </a:r>
            <a:r>
              <a:rPr lang="en"/>
              <a:t> each components</a:t>
            </a:r>
            <a:endParaRPr/>
          </a:p>
          <a:p>
            <a:pPr indent="-342900" lvl="1" marL="914400" rtl="0" algn="l">
              <a:spcBef>
                <a:spcPts val="0"/>
              </a:spcBef>
              <a:spcAft>
                <a:spcPts val="0"/>
              </a:spcAft>
              <a:buSzPts val="1800"/>
              <a:buChar char="–"/>
            </a:pPr>
            <a:r>
              <a:rPr lang="en"/>
              <a:t>The total current in the circuit is the sum of all the other current.</a:t>
            </a:r>
            <a:endParaRPr/>
          </a:p>
          <a:p>
            <a:pPr indent="-361950" lvl="0" marL="457200" rtl="0" algn="l">
              <a:spcBef>
                <a:spcPts val="0"/>
              </a:spcBef>
              <a:spcAft>
                <a:spcPts val="0"/>
              </a:spcAft>
              <a:buSzPts val="2100"/>
              <a:buChar char="•"/>
            </a:pPr>
            <a:r>
              <a:rPr b="1" lang="en"/>
              <a:t>Series Circuit </a:t>
            </a:r>
            <a:endParaRPr b="1"/>
          </a:p>
          <a:p>
            <a:pPr indent="-342900" lvl="1" marL="914400" rtl="0" algn="l">
              <a:spcBef>
                <a:spcPts val="0"/>
              </a:spcBef>
              <a:spcAft>
                <a:spcPts val="0"/>
              </a:spcAft>
              <a:buSzPts val="1800"/>
              <a:buChar char="–"/>
            </a:pPr>
            <a:r>
              <a:rPr lang="en"/>
              <a:t>The same current goes through each component</a:t>
            </a:r>
            <a:endParaRPr/>
          </a:p>
          <a:p>
            <a:pPr indent="-342900" lvl="1" marL="914400" rtl="0" algn="l">
              <a:spcBef>
                <a:spcPts val="0"/>
              </a:spcBef>
              <a:spcAft>
                <a:spcPts val="0"/>
              </a:spcAft>
              <a:buSzPts val="1800"/>
              <a:buChar char="–"/>
            </a:pPr>
            <a:r>
              <a:rPr lang="en"/>
              <a:t>The voltage across each component is different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1000"/>
                                        <p:tgtEl>
                                          <p:spTgt spid="7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51"/>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Font typeface="Arial"/>
              <a:buNone/>
            </a:pPr>
            <a:r>
              <a:rPr lang="en" sz="4000"/>
              <a:t>Introduction</a:t>
            </a:r>
            <a:endParaRPr sz="4000"/>
          </a:p>
        </p:txBody>
      </p:sp>
      <p:sp>
        <p:nvSpPr>
          <p:cNvPr id="303" name="Google Shape;303;p51"/>
          <p:cNvSpPr txBox="1"/>
          <p:nvPr>
            <p:ph idx="1" type="body"/>
          </p:nvPr>
        </p:nvSpPr>
        <p:spPr>
          <a:xfrm>
            <a:off x="339200" y="1200150"/>
            <a:ext cx="8229600" cy="3653100"/>
          </a:xfrm>
          <a:prstGeom prst="rect">
            <a:avLst/>
          </a:prstGeom>
        </p:spPr>
        <p:txBody>
          <a:bodyPr anchorCtr="0" anchor="t" bIns="34275" lIns="68575" spcFirstLastPara="1" rIns="68575" wrap="square" tIns="34275">
            <a:noAutofit/>
          </a:bodyPr>
          <a:lstStyle/>
          <a:p>
            <a:pPr indent="0" lvl="0" marL="0" rtl="0" algn="l">
              <a:spcBef>
                <a:spcPts val="500"/>
              </a:spcBef>
              <a:spcAft>
                <a:spcPts val="500"/>
              </a:spcAft>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304" name="Google Shape;304;p51"/>
          <p:cNvPicPr preferRelativeResize="0"/>
          <p:nvPr/>
        </p:nvPicPr>
        <p:blipFill>
          <a:blip r:embed="rId3">
            <a:alphaModFix/>
          </a:blip>
          <a:stretch>
            <a:fillRect/>
          </a:stretch>
        </p:blipFill>
        <p:spPr>
          <a:xfrm>
            <a:off x="2054875" y="1326037"/>
            <a:ext cx="5068849" cy="34013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78"/>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3600"/>
              <a:t>Parallel Resistors </a:t>
            </a:r>
            <a:endParaRPr sz="3600"/>
          </a:p>
        </p:txBody>
      </p:sp>
      <p:sp>
        <p:nvSpPr>
          <p:cNvPr id="743" name="Google Shape;743;p78"/>
          <p:cNvSpPr txBox="1"/>
          <p:nvPr>
            <p:ph idx="1" type="body"/>
          </p:nvPr>
        </p:nvSpPr>
        <p:spPr>
          <a:xfrm>
            <a:off x="145525" y="986350"/>
            <a:ext cx="8877300" cy="3727200"/>
          </a:xfrm>
          <a:prstGeom prst="rect">
            <a:avLst/>
          </a:prstGeom>
        </p:spPr>
        <p:txBody>
          <a:bodyPr anchorCtr="0" anchor="t" bIns="34275" lIns="68575" spcFirstLastPara="1" rIns="68575" wrap="square" tIns="34275">
            <a:noAutofit/>
          </a:bodyPr>
          <a:lstStyle/>
          <a:p>
            <a:pPr indent="-406400" lvl="0" marL="457200" rtl="0" algn="l">
              <a:spcBef>
                <a:spcPts val="600"/>
              </a:spcBef>
              <a:spcAft>
                <a:spcPts val="0"/>
              </a:spcAft>
              <a:buSzPts val="2800"/>
              <a:buChar char="•"/>
            </a:pPr>
            <a:r>
              <a:rPr lang="en" sz="2800">
                <a:solidFill>
                  <a:srgbClr val="000000"/>
                </a:solidFill>
              </a:rPr>
              <a:t> Parallel Resistors</a:t>
            </a:r>
            <a:endParaRPr sz="2800">
              <a:solidFill>
                <a:srgbClr val="000000"/>
              </a:solidFill>
            </a:endParaRPr>
          </a:p>
          <a:p>
            <a:pPr indent="-361950" lvl="1" marL="914400" rtl="0" algn="l">
              <a:lnSpc>
                <a:spcPct val="115000"/>
              </a:lnSpc>
              <a:spcBef>
                <a:spcPts val="0"/>
              </a:spcBef>
              <a:spcAft>
                <a:spcPts val="0"/>
              </a:spcAft>
              <a:buClr>
                <a:srgbClr val="FFC000"/>
              </a:buClr>
              <a:buSzPts val="2100"/>
              <a:buChar char="–"/>
            </a:pPr>
            <a:r>
              <a:rPr lang="en" sz="2100">
                <a:solidFill>
                  <a:srgbClr val="222222"/>
                </a:solidFill>
                <a:latin typeface="Arial"/>
                <a:ea typeface="Arial"/>
                <a:cs typeface="Arial"/>
                <a:sym typeface="Arial"/>
              </a:rPr>
              <a:t>A parallel circuit has two or more paths for current to flow through.</a:t>
            </a:r>
            <a:endParaRPr sz="2100">
              <a:solidFill>
                <a:srgbClr val="222222"/>
              </a:solidFill>
              <a:latin typeface="Arial"/>
              <a:ea typeface="Arial"/>
              <a:cs typeface="Arial"/>
              <a:sym typeface="Arial"/>
            </a:endParaRPr>
          </a:p>
          <a:p>
            <a:pPr indent="-361950" lvl="1" marL="914400" rtl="0" algn="l">
              <a:lnSpc>
                <a:spcPct val="115000"/>
              </a:lnSpc>
              <a:spcBef>
                <a:spcPts val="0"/>
              </a:spcBef>
              <a:spcAft>
                <a:spcPts val="0"/>
              </a:spcAft>
              <a:buClr>
                <a:srgbClr val="FFC000"/>
              </a:buClr>
              <a:buSzPts val="2100"/>
              <a:buChar char="–"/>
            </a:pPr>
            <a:r>
              <a:rPr lang="en" sz="2100">
                <a:solidFill>
                  <a:srgbClr val="222222"/>
                </a:solidFill>
                <a:latin typeface="Arial"/>
                <a:ea typeface="Arial"/>
                <a:cs typeface="Arial"/>
                <a:sym typeface="Arial"/>
              </a:rPr>
              <a:t>Voltage is the same across each component of the parallel circuit.</a:t>
            </a:r>
            <a:endParaRPr sz="2100">
              <a:solidFill>
                <a:srgbClr val="222222"/>
              </a:solidFill>
              <a:latin typeface="Arial"/>
              <a:ea typeface="Arial"/>
              <a:cs typeface="Arial"/>
              <a:sym typeface="Arial"/>
            </a:endParaRPr>
          </a:p>
          <a:p>
            <a:pPr indent="-361950" lvl="1" marL="914400" rtl="0" algn="l">
              <a:lnSpc>
                <a:spcPct val="115000"/>
              </a:lnSpc>
              <a:spcBef>
                <a:spcPts val="0"/>
              </a:spcBef>
              <a:spcAft>
                <a:spcPts val="0"/>
              </a:spcAft>
              <a:buClr>
                <a:srgbClr val="FFC000"/>
              </a:buClr>
              <a:buSzPts val="2100"/>
              <a:buChar char="–"/>
            </a:pPr>
            <a:r>
              <a:rPr lang="en" sz="2100">
                <a:solidFill>
                  <a:srgbClr val="222222"/>
                </a:solidFill>
                <a:latin typeface="Arial"/>
                <a:ea typeface="Arial"/>
                <a:cs typeface="Arial"/>
                <a:sym typeface="Arial"/>
              </a:rPr>
              <a:t>The sum of the currents entering each point (node) is equal to the sum of currents exiting the point (node). </a:t>
            </a:r>
            <a:endParaRPr sz="2100">
              <a:solidFill>
                <a:srgbClr val="222222"/>
              </a:solidFill>
              <a:latin typeface="Arial"/>
              <a:ea typeface="Arial"/>
              <a:cs typeface="Arial"/>
              <a:sym typeface="Arial"/>
            </a:endParaRPr>
          </a:p>
          <a:p>
            <a:pPr indent="-361950" lvl="1" marL="914400" rtl="0" algn="l">
              <a:lnSpc>
                <a:spcPct val="115000"/>
              </a:lnSpc>
              <a:spcBef>
                <a:spcPts val="0"/>
              </a:spcBef>
              <a:spcAft>
                <a:spcPts val="0"/>
              </a:spcAft>
              <a:buClr>
                <a:srgbClr val="FFC000"/>
              </a:buClr>
              <a:buSzPts val="2100"/>
              <a:buChar char="–"/>
            </a:pPr>
            <a:r>
              <a:rPr lang="en" sz="2100">
                <a:solidFill>
                  <a:srgbClr val="222222"/>
                </a:solidFill>
                <a:latin typeface="Arial"/>
                <a:ea typeface="Arial"/>
                <a:cs typeface="Arial"/>
                <a:sym typeface="Arial"/>
              </a:rPr>
              <a:t>In this circuit below the points (nodes) are  2, 3, 6 &amp; 7</a:t>
            </a:r>
            <a:r>
              <a:rPr lang="en" sz="2100">
                <a:solidFill>
                  <a:srgbClr val="222222"/>
                </a:solidFill>
                <a:latin typeface="Arial"/>
                <a:ea typeface="Arial"/>
                <a:cs typeface="Arial"/>
                <a:sym typeface="Arial"/>
              </a:rPr>
              <a:t>. </a:t>
            </a:r>
            <a:endParaRPr sz="2100">
              <a:solidFill>
                <a:srgbClr val="222222"/>
              </a:solidFill>
              <a:latin typeface="Arial"/>
              <a:ea typeface="Arial"/>
              <a:cs typeface="Arial"/>
              <a:sym typeface="Arial"/>
            </a:endParaRPr>
          </a:p>
          <a:p>
            <a:pPr indent="0" lvl="0" marL="914400" rtl="0" algn="l">
              <a:spcBef>
                <a:spcPts val="600"/>
              </a:spcBef>
              <a:spcAft>
                <a:spcPts val="0"/>
              </a:spcAft>
              <a:buNone/>
            </a:pPr>
            <a:r>
              <a:t/>
            </a:r>
            <a:endParaRPr sz="2800">
              <a:solidFill>
                <a:srgbClr val="000000"/>
              </a:solidFill>
            </a:endParaRPr>
          </a:p>
          <a:p>
            <a:pPr indent="0" lvl="0" marL="0" rtl="0" algn="l">
              <a:spcBef>
                <a:spcPts val="600"/>
              </a:spcBef>
              <a:spcAft>
                <a:spcPts val="500"/>
              </a:spcAft>
              <a:buNone/>
            </a:pPr>
            <a:r>
              <a:t/>
            </a:r>
            <a:endParaRPr/>
          </a:p>
        </p:txBody>
      </p:sp>
      <p:pic>
        <p:nvPicPr>
          <p:cNvPr id="744" name="Google Shape;744;p78"/>
          <p:cNvPicPr preferRelativeResize="0"/>
          <p:nvPr/>
        </p:nvPicPr>
        <p:blipFill>
          <a:blip r:embed="rId3">
            <a:alphaModFix/>
          </a:blip>
          <a:stretch>
            <a:fillRect/>
          </a:stretch>
        </p:blipFill>
        <p:spPr>
          <a:xfrm>
            <a:off x="3097275" y="3354075"/>
            <a:ext cx="3538925" cy="1674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79"/>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sz="3600"/>
              <a:t>Series Resistors</a:t>
            </a:r>
            <a:endParaRPr sz="3600"/>
          </a:p>
        </p:txBody>
      </p:sp>
      <p:sp>
        <p:nvSpPr>
          <p:cNvPr id="750" name="Google Shape;750;p79"/>
          <p:cNvSpPr txBox="1"/>
          <p:nvPr>
            <p:ph idx="1" type="body"/>
          </p:nvPr>
        </p:nvSpPr>
        <p:spPr>
          <a:xfrm>
            <a:off x="339200" y="768000"/>
            <a:ext cx="8229600" cy="4026300"/>
          </a:xfrm>
          <a:prstGeom prst="rect">
            <a:avLst/>
          </a:prstGeom>
        </p:spPr>
        <p:txBody>
          <a:bodyPr anchorCtr="0" anchor="t" bIns="34275" lIns="68575" spcFirstLastPara="1" rIns="68575" wrap="square" tIns="34275">
            <a:noAutofit/>
          </a:bodyPr>
          <a:lstStyle/>
          <a:p>
            <a:pPr indent="-381000" lvl="0" marL="457200" rtl="0" algn="l">
              <a:spcBef>
                <a:spcPts val="600"/>
              </a:spcBef>
              <a:spcAft>
                <a:spcPts val="0"/>
              </a:spcAft>
              <a:buSzPts val="2400"/>
              <a:buChar char="•"/>
            </a:pPr>
            <a:r>
              <a:rPr lang="en" sz="2400"/>
              <a:t> Here we have 3 different resistors connected side by side.</a:t>
            </a:r>
            <a:endParaRPr sz="2400"/>
          </a:p>
          <a:p>
            <a:pPr indent="-381000" lvl="0" marL="457200" rtl="0" algn="l">
              <a:spcBef>
                <a:spcPts val="0"/>
              </a:spcBef>
              <a:spcAft>
                <a:spcPts val="0"/>
              </a:spcAft>
              <a:buSzPts val="2400"/>
              <a:buChar char="•"/>
            </a:pPr>
            <a:r>
              <a:rPr lang="en" sz="2400"/>
              <a:t>Current only have one path.</a:t>
            </a:r>
            <a:endParaRPr sz="2400"/>
          </a:p>
          <a:p>
            <a:pPr indent="-381000" lvl="0" marL="457200" rtl="0" algn="l">
              <a:spcBef>
                <a:spcPts val="0"/>
              </a:spcBef>
              <a:spcAft>
                <a:spcPts val="0"/>
              </a:spcAft>
              <a:buSzPts val="2400"/>
              <a:buChar char="•"/>
            </a:pPr>
            <a:r>
              <a:rPr lang="en" sz="2400"/>
              <a:t>Each resistor drops the voltage. </a:t>
            </a:r>
            <a:endParaRPr sz="2400"/>
          </a:p>
          <a:p>
            <a:pPr indent="-381000" lvl="0" marL="457200" rtl="0" algn="l">
              <a:spcBef>
                <a:spcPts val="0"/>
              </a:spcBef>
              <a:spcAft>
                <a:spcPts val="0"/>
              </a:spcAft>
              <a:buSzPts val="2400"/>
              <a:buChar char="•"/>
            </a:pPr>
            <a:r>
              <a:rPr lang="en" sz="2400"/>
              <a:t>The voltages V1, V2, and V3 are different in values.</a:t>
            </a:r>
            <a:endParaRPr sz="2400"/>
          </a:p>
          <a:p>
            <a:pPr indent="0" lvl="0" marL="0" rtl="0" algn="l">
              <a:spcBef>
                <a:spcPts val="600"/>
              </a:spcBef>
              <a:spcAft>
                <a:spcPts val="500"/>
              </a:spcAft>
              <a:buNone/>
            </a:pPr>
            <a:r>
              <a:t/>
            </a:r>
            <a:endParaRPr/>
          </a:p>
        </p:txBody>
      </p:sp>
      <p:pic>
        <p:nvPicPr>
          <p:cNvPr id="751" name="Google Shape;751;p79"/>
          <p:cNvPicPr preferRelativeResize="0"/>
          <p:nvPr/>
        </p:nvPicPr>
        <p:blipFill>
          <a:blip r:embed="rId3">
            <a:alphaModFix/>
          </a:blip>
          <a:stretch>
            <a:fillRect/>
          </a:stretch>
        </p:blipFill>
        <p:spPr>
          <a:xfrm>
            <a:off x="499075" y="2949950"/>
            <a:ext cx="4472600" cy="2034775"/>
          </a:xfrm>
          <a:prstGeom prst="rect">
            <a:avLst/>
          </a:prstGeom>
          <a:noFill/>
          <a:ln>
            <a:noFill/>
          </a:ln>
        </p:spPr>
      </p:pic>
      <p:pic>
        <p:nvPicPr>
          <p:cNvPr id="752" name="Google Shape;752;p79"/>
          <p:cNvPicPr preferRelativeResize="0"/>
          <p:nvPr/>
        </p:nvPicPr>
        <p:blipFill>
          <a:blip r:embed="rId4">
            <a:alphaModFix/>
          </a:blip>
          <a:stretch>
            <a:fillRect/>
          </a:stretch>
        </p:blipFill>
        <p:spPr>
          <a:xfrm>
            <a:off x="5453075" y="2949950"/>
            <a:ext cx="2979200" cy="1771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80"/>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sz="3600"/>
              <a:t>Differences</a:t>
            </a:r>
            <a:endParaRPr sz="3600"/>
          </a:p>
        </p:txBody>
      </p:sp>
      <p:sp>
        <p:nvSpPr>
          <p:cNvPr id="758" name="Google Shape;758;p80"/>
          <p:cNvSpPr txBox="1"/>
          <p:nvPr>
            <p:ph idx="1" type="body"/>
          </p:nvPr>
        </p:nvSpPr>
        <p:spPr>
          <a:xfrm>
            <a:off x="339200" y="1091450"/>
            <a:ext cx="8602800" cy="3503100"/>
          </a:xfrm>
          <a:prstGeom prst="rect">
            <a:avLst/>
          </a:prstGeom>
        </p:spPr>
        <p:txBody>
          <a:bodyPr anchorCtr="0" anchor="t" bIns="34275" lIns="68575" spcFirstLastPara="1" rIns="68575" wrap="square" tIns="34275">
            <a:noAutofit/>
          </a:bodyPr>
          <a:lstStyle/>
          <a:p>
            <a:pPr indent="0" lvl="0" marL="457200" rtl="0" algn="l">
              <a:spcBef>
                <a:spcPts val="600"/>
              </a:spcBef>
              <a:spcAft>
                <a:spcPts val="0"/>
              </a:spcAft>
              <a:buNone/>
            </a:pPr>
            <a:r>
              <a:rPr b="1" lang="en" sz="2800"/>
              <a:t> Difference between parallel and series</a:t>
            </a:r>
            <a:endParaRPr b="1" sz="2800"/>
          </a:p>
          <a:p>
            <a:pPr indent="-406400" lvl="0" marL="457200" rtl="0" algn="l">
              <a:spcBef>
                <a:spcPts val="600"/>
              </a:spcBef>
              <a:spcAft>
                <a:spcPts val="0"/>
              </a:spcAft>
              <a:buClr>
                <a:srgbClr val="FFC000"/>
              </a:buClr>
              <a:buSzPts val="2800"/>
              <a:buChar char="●"/>
            </a:pPr>
            <a:r>
              <a:rPr b="1" i="1" lang="en" sz="2800"/>
              <a:t>series circuit:</a:t>
            </a:r>
            <a:endParaRPr b="1" i="1" sz="2800"/>
          </a:p>
          <a:p>
            <a:pPr indent="-406400" lvl="0" marL="457200" rtl="0" algn="l">
              <a:spcBef>
                <a:spcPts val="0"/>
              </a:spcBef>
              <a:spcAft>
                <a:spcPts val="0"/>
              </a:spcAft>
              <a:buClr>
                <a:srgbClr val="FFC000"/>
              </a:buClr>
              <a:buSzPts val="2800"/>
              <a:buChar char="➔"/>
            </a:pPr>
            <a:r>
              <a:rPr lang="en" sz="2800"/>
              <a:t> if a component is disconnected, the circuit is broken and nothing will work.</a:t>
            </a:r>
            <a:endParaRPr sz="2800"/>
          </a:p>
          <a:p>
            <a:pPr indent="-406400" lvl="0" marL="457200" rtl="0" algn="l">
              <a:spcBef>
                <a:spcPts val="0"/>
              </a:spcBef>
              <a:spcAft>
                <a:spcPts val="0"/>
              </a:spcAft>
              <a:buClr>
                <a:srgbClr val="FFC000"/>
              </a:buClr>
              <a:buSzPts val="2800"/>
              <a:buChar char="➔"/>
            </a:pPr>
            <a:r>
              <a:rPr lang="en" sz="2800"/>
              <a:t> Good way to check if all components are working in your circuit.</a:t>
            </a:r>
            <a:endParaRPr sz="2800"/>
          </a:p>
          <a:p>
            <a:pPr indent="-406400" lvl="0" marL="457200" rtl="0" algn="l">
              <a:spcBef>
                <a:spcPts val="0"/>
              </a:spcBef>
              <a:spcAft>
                <a:spcPts val="0"/>
              </a:spcAft>
              <a:buClr>
                <a:srgbClr val="FFC000"/>
              </a:buClr>
              <a:buSzPts val="2800"/>
              <a:buChar char="➔"/>
            </a:pPr>
            <a:r>
              <a:rPr lang="en" sz="2800"/>
              <a:t>Only one current goes through the circuit.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81"/>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sz="3600"/>
              <a:t>Differences</a:t>
            </a:r>
            <a:endParaRPr/>
          </a:p>
        </p:txBody>
      </p:sp>
      <p:sp>
        <p:nvSpPr>
          <p:cNvPr id="764" name="Google Shape;764;p81"/>
          <p:cNvSpPr txBox="1"/>
          <p:nvPr>
            <p:ph idx="1" type="body"/>
          </p:nvPr>
        </p:nvSpPr>
        <p:spPr>
          <a:xfrm>
            <a:off x="339200" y="954025"/>
            <a:ext cx="8570400" cy="3710700"/>
          </a:xfrm>
          <a:prstGeom prst="rect">
            <a:avLst/>
          </a:prstGeom>
        </p:spPr>
        <p:txBody>
          <a:bodyPr anchorCtr="0" anchor="t" bIns="34275" lIns="68575" spcFirstLastPara="1" rIns="68575" wrap="square" tIns="34275">
            <a:noAutofit/>
          </a:bodyPr>
          <a:lstStyle/>
          <a:p>
            <a:pPr indent="0" lvl="0" marL="457200" rtl="0" algn="l">
              <a:spcBef>
                <a:spcPts val="600"/>
              </a:spcBef>
              <a:spcAft>
                <a:spcPts val="0"/>
              </a:spcAft>
              <a:buNone/>
            </a:pPr>
            <a:r>
              <a:rPr b="1" lang="en" sz="2800"/>
              <a:t> Difference between parallel and series</a:t>
            </a:r>
            <a:endParaRPr b="1" sz="2800"/>
          </a:p>
          <a:p>
            <a:pPr indent="-406400" lvl="0" marL="457200" rtl="0" algn="l">
              <a:spcBef>
                <a:spcPts val="600"/>
              </a:spcBef>
              <a:spcAft>
                <a:spcPts val="0"/>
              </a:spcAft>
              <a:buSzPts val="2800"/>
              <a:buChar char="●"/>
            </a:pPr>
            <a:r>
              <a:rPr b="1" i="1" lang="en" sz="2800"/>
              <a:t>Parallel Circuit:</a:t>
            </a:r>
            <a:endParaRPr b="1" i="1" sz="2800"/>
          </a:p>
          <a:p>
            <a:pPr indent="-406400" lvl="0" marL="457200" rtl="0" algn="l">
              <a:spcBef>
                <a:spcPts val="0"/>
              </a:spcBef>
              <a:spcAft>
                <a:spcPts val="0"/>
              </a:spcAft>
              <a:buSzPts val="2800"/>
              <a:buChar char="➔"/>
            </a:pPr>
            <a:r>
              <a:rPr lang="en" sz="2800"/>
              <a:t>Multiple current </a:t>
            </a:r>
            <a:endParaRPr sz="2800"/>
          </a:p>
          <a:p>
            <a:pPr indent="-406400" lvl="0" marL="457200" rtl="0" algn="l">
              <a:spcBef>
                <a:spcPts val="0"/>
              </a:spcBef>
              <a:spcAft>
                <a:spcPts val="0"/>
              </a:spcAft>
              <a:buSzPts val="2800"/>
              <a:buChar char="➔"/>
            </a:pPr>
            <a:r>
              <a:rPr lang="en" sz="2800"/>
              <a:t>If a component is disconnected the circuit may still work.</a:t>
            </a:r>
            <a:endParaRPr sz="2800"/>
          </a:p>
          <a:p>
            <a:pPr indent="-406400" lvl="0" marL="457200" rtl="0" algn="l">
              <a:spcBef>
                <a:spcPts val="0"/>
              </a:spcBef>
              <a:spcAft>
                <a:spcPts val="0"/>
              </a:spcAft>
              <a:buSzPts val="2800"/>
              <a:buChar char="➔"/>
            </a:pPr>
            <a:r>
              <a:rPr lang="en" sz="2800"/>
              <a:t>Components can enjoy the full voltage discharge by the battery. </a:t>
            </a:r>
            <a:endParaRPr sz="2800"/>
          </a:p>
          <a:p>
            <a:pPr indent="0" lvl="0" marL="0" rtl="0" algn="l">
              <a:spcBef>
                <a:spcPts val="600"/>
              </a:spcBef>
              <a:spcAft>
                <a:spcPts val="5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82"/>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sz="3200"/>
              <a:t>Which one is series connected?</a:t>
            </a:r>
            <a:endParaRPr/>
          </a:p>
        </p:txBody>
      </p:sp>
      <p:sp>
        <p:nvSpPr>
          <p:cNvPr id="770" name="Google Shape;770;p82"/>
          <p:cNvSpPr txBox="1"/>
          <p:nvPr>
            <p:ph idx="1" type="body"/>
          </p:nvPr>
        </p:nvSpPr>
        <p:spPr>
          <a:xfrm>
            <a:off x="339200" y="1200150"/>
            <a:ext cx="8229600" cy="3531900"/>
          </a:xfrm>
          <a:prstGeom prst="rect">
            <a:avLst/>
          </a:prstGeom>
        </p:spPr>
        <p:txBody>
          <a:bodyPr anchorCtr="0" anchor="t" bIns="34275" lIns="68575" spcFirstLastPara="1" rIns="68575" wrap="square" tIns="34275">
            <a:noAutofit/>
          </a:bodyPr>
          <a:lstStyle/>
          <a:p>
            <a:pPr indent="0" lvl="0" marL="0" rtl="0" algn="l">
              <a:spcBef>
                <a:spcPts val="600"/>
              </a:spcBef>
              <a:spcAft>
                <a:spcPts val="600"/>
              </a:spcAft>
              <a:buClr>
                <a:schemeClr val="dk1"/>
              </a:buClr>
              <a:buSzPts val="1100"/>
              <a:buFont typeface="Arial"/>
              <a:buNone/>
            </a:pPr>
            <a:r>
              <a:rPr lang="en" sz="2800"/>
              <a:t>Left or Right circuit?</a:t>
            </a:r>
            <a:endParaRPr/>
          </a:p>
        </p:txBody>
      </p:sp>
      <p:pic>
        <p:nvPicPr>
          <p:cNvPr id="771" name="Google Shape;771;p82"/>
          <p:cNvPicPr preferRelativeResize="0"/>
          <p:nvPr/>
        </p:nvPicPr>
        <p:blipFill>
          <a:blip r:embed="rId3">
            <a:alphaModFix/>
          </a:blip>
          <a:stretch>
            <a:fillRect/>
          </a:stretch>
        </p:blipFill>
        <p:spPr>
          <a:xfrm>
            <a:off x="1447175" y="1802925"/>
            <a:ext cx="6087900" cy="2929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83"/>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sz="3600"/>
              <a:t>Wrap-up</a:t>
            </a:r>
            <a:endParaRPr sz="3600"/>
          </a:p>
        </p:txBody>
      </p:sp>
      <p:sp>
        <p:nvSpPr>
          <p:cNvPr id="777" name="Google Shape;777;p83"/>
          <p:cNvSpPr txBox="1"/>
          <p:nvPr>
            <p:ph idx="1" type="body"/>
          </p:nvPr>
        </p:nvSpPr>
        <p:spPr>
          <a:xfrm>
            <a:off x="339212" y="1200151"/>
            <a:ext cx="8229600" cy="3394500"/>
          </a:xfrm>
          <a:prstGeom prst="rect">
            <a:avLst/>
          </a:prstGeom>
        </p:spPr>
        <p:txBody>
          <a:bodyPr anchorCtr="0" anchor="t" bIns="34275" lIns="68575" spcFirstLastPara="1" rIns="68575" wrap="square" tIns="34275">
            <a:noAutofit/>
          </a:bodyPr>
          <a:lstStyle/>
          <a:p>
            <a:pPr indent="0" lvl="0" marL="0" rtl="0" algn="l">
              <a:spcBef>
                <a:spcPts val="500"/>
              </a:spcBef>
              <a:spcAft>
                <a:spcPts val="500"/>
              </a:spcAft>
              <a:buNone/>
            </a:pPr>
            <a:r>
              <a:rPr b="1" lang="en" sz="2400"/>
              <a:t>             </a:t>
            </a:r>
            <a:r>
              <a:rPr b="1" lang="en" sz="2400"/>
              <a:t>PARALLEL            </a:t>
            </a:r>
            <a:r>
              <a:rPr i="1" lang="en" sz="2400"/>
              <a:t>vs </a:t>
            </a:r>
            <a:r>
              <a:rPr b="1" lang="en" sz="2400"/>
              <a:t>           SERIES </a:t>
            </a:r>
            <a:endParaRPr b="1" sz="2400"/>
          </a:p>
        </p:txBody>
      </p:sp>
      <p:pic>
        <p:nvPicPr>
          <p:cNvPr id="778" name="Google Shape;778;p83"/>
          <p:cNvPicPr preferRelativeResize="0"/>
          <p:nvPr/>
        </p:nvPicPr>
        <p:blipFill rotWithShape="1">
          <a:blip r:embed="rId3">
            <a:alphaModFix/>
          </a:blip>
          <a:srcRect b="0" l="0" r="0" t="0"/>
          <a:stretch/>
        </p:blipFill>
        <p:spPr>
          <a:xfrm>
            <a:off x="390850" y="1949050"/>
            <a:ext cx="3611175" cy="2680975"/>
          </a:xfrm>
          <a:prstGeom prst="rect">
            <a:avLst/>
          </a:prstGeom>
          <a:noFill/>
          <a:ln>
            <a:noFill/>
          </a:ln>
        </p:spPr>
      </p:pic>
      <p:pic>
        <p:nvPicPr>
          <p:cNvPr id="779" name="Google Shape;779;p83"/>
          <p:cNvPicPr preferRelativeResize="0"/>
          <p:nvPr/>
        </p:nvPicPr>
        <p:blipFill rotWithShape="1">
          <a:blip r:embed="rId4">
            <a:alphaModFix/>
          </a:blip>
          <a:srcRect b="0" l="0" r="0" t="0"/>
          <a:stretch/>
        </p:blipFill>
        <p:spPr>
          <a:xfrm>
            <a:off x="4751300" y="2035373"/>
            <a:ext cx="2743400" cy="2508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84"/>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sz="3600"/>
              <a:t>Activity #2</a:t>
            </a:r>
            <a:endParaRPr sz="3600"/>
          </a:p>
        </p:txBody>
      </p:sp>
      <p:sp>
        <p:nvSpPr>
          <p:cNvPr id="785" name="Google Shape;785;p84"/>
          <p:cNvSpPr txBox="1"/>
          <p:nvPr>
            <p:ph idx="1" type="body"/>
          </p:nvPr>
        </p:nvSpPr>
        <p:spPr>
          <a:xfrm>
            <a:off x="68600" y="953175"/>
            <a:ext cx="8923500" cy="3641400"/>
          </a:xfrm>
          <a:prstGeom prst="rect">
            <a:avLst/>
          </a:prstGeom>
        </p:spPr>
        <p:txBody>
          <a:bodyPr anchorCtr="0" anchor="t" bIns="34275" lIns="68575" spcFirstLastPara="1" rIns="68575" wrap="square" tIns="34275">
            <a:noAutofit/>
          </a:bodyPr>
          <a:lstStyle/>
          <a:p>
            <a:pPr indent="-381000" lvl="0" marL="457200" rtl="0" algn="l">
              <a:spcBef>
                <a:spcPts val="500"/>
              </a:spcBef>
              <a:spcAft>
                <a:spcPts val="0"/>
              </a:spcAft>
              <a:buSzPts val="2400"/>
              <a:buChar char="•"/>
            </a:pPr>
            <a:r>
              <a:rPr lang="en" sz="2400"/>
              <a:t>In this activity we will connect both parallel and series connected circuit.</a:t>
            </a:r>
            <a:endParaRPr sz="2400"/>
          </a:p>
          <a:p>
            <a:pPr indent="-381000" lvl="0" marL="457200" rtl="0" algn="l">
              <a:spcBef>
                <a:spcPts val="0"/>
              </a:spcBef>
              <a:spcAft>
                <a:spcPts val="0"/>
              </a:spcAft>
              <a:buSzPts val="2400"/>
              <a:buChar char="•"/>
            </a:pPr>
            <a:r>
              <a:rPr lang="en" sz="2400"/>
              <a:t>We will use a resistor to control how much voltage goes into the LEDs. </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85"/>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3600"/>
              <a:t>Activity #2 (suite)</a:t>
            </a:r>
            <a:endParaRPr/>
          </a:p>
        </p:txBody>
      </p:sp>
      <p:sp>
        <p:nvSpPr>
          <p:cNvPr id="791" name="Google Shape;791;p85"/>
          <p:cNvSpPr txBox="1"/>
          <p:nvPr>
            <p:ph idx="1" type="body"/>
          </p:nvPr>
        </p:nvSpPr>
        <p:spPr>
          <a:xfrm>
            <a:off x="339212" y="1200151"/>
            <a:ext cx="8229600" cy="3394500"/>
          </a:xfrm>
          <a:prstGeom prst="rect">
            <a:avLst/>
          </a:prstGeom>
        </p:spPr>
        <p:txBody>
          <a:bodyPr anchorCtr="0" anchor="t" bIns="34275" lIns="68575" spcFirstLastPara="1" rIns="68575" wrap="square" tIns="34275">
            <a:noAutofit/>
          </a:bodyPr>
          <a:lstStyle/>
          <a:p>
            <a:pPr indent="457200" lvl="0" marL="0" rtl="0" algn="l">
              <a:spcBef>
                <a:spcPts val="500"/>
              </a:spcBef>
              <a:spcAft>
                <a:spcPts val="0"/>
              </a:spcAft>
              <a:buClr>
                <a:schemeClr val="dk1"/>
              </a:buClr>
              <a:buSzPts val="1100"/>
              <a:buFont typeface="Arial"/>
              <a:buNone/>
            </a:pPr>
            <a:r>
              <a:rPr lang="en" sz="2400"/>
              <a:t>In this Activity You are going to build your first electric circuit. You will need the following items: </a:t>
            </a:r>
            <a:endParaRPr sz="2400"/>
          </a:p>
          <a:p>
            <a:pPr indent="-381000" lvl="0" marL="914400" rtl="0" algn="l">
              <a:spcBef>
                <a:spcPts val="500"/>
              </a:spcBef>
              <a:spcAft>
                <a:spcPts val="0"/>
              </a:spcAft>
              <a:buSzPts val="2400"/>
              <a:buFont typeface="Calibri"/>
              <a:buChar char="•"/>
            </a:pPr>
            <a:r>
              <a:rPr lang="en" sz="2400">
                <a:latin typeface="Calibri"/>
                <a:ea typeface="Calibri"/>
                <a:cs typeface="Calibri"/>
                <a:sym typeface="Calibri"/>
              </a:rPr>
              <a:t>A battery</a:t>
            </a:r>
            <a:endParaRPr sz="2400">
              <a:latin typeface="Calibri"/>
              <a:ea typeface="Calibri"/>
              <a:cs typeface="Calibri"/>
              <a:sym typeface="Calibri"/>
            </a:endParaRPr>
          </a:p>
          <a:p>
            <a:pPr indent="-381000" lvl="0" marL="914400" rtl="0" algn="l">
              <a:spcBef>
                <a:spcPts val="0"/>
              </a:spcBef>
              <a:spcAft>
                <a:spcPts val="0"/>
              </a:spcAft>
              <a:buSzPts val="2400"/>
              <a:buFont typeface="Calibri"/>
              <a:buChar char="•"/>
            </a:pPr>
            <a:r>
              <a:rPr lang="en" sz="2400">
                <a:latin typeface="Calibri"/>
                <a:ea typeface="Calibri"/>
                <a:cs typeface="Calibri"/>
                <a:sym typeface="Calibri"/>
              </a:rPr>
              <a:t>A resistor (selected by instructor)</a:t>
            </a:r>
            <a:endParaRPr sz="2400">
              <a:latin typeface="Calibri"/>
              <a:ea typeface="Calibri"/>
              <a:cs typeface="Calibri"/>
              <a:sym typeface="Calibri"/>
            </a:endParaRPr>
          </a:p>
          <a:p>
            <a:pPr indent="-381000" lvl="0" marL="914400" rtl="0" algn="l">
              <a:spcBef>
                <a:spcPts val="0"/>
              </a:spcBef>
              <a:spcAft>
                <a:spcPts val="0"/>
              </a:spcAft>
              <a:buSzPts val="2400"/>
              <a:buFont typeface="Calibri"/>
              <a:buChar char="•"/>
            </a:pPr>
            <a:r>
              <a:rPr lang="en" sz="2400">
                <a:latin typeface="Calibri"/>
                <a:ea typeface="Calibri"/>
                <a:cs typeface="Calibri"/>
                <a:sym typeface="Calibri"/>
              </a:rPr>
              <a:t>Two LEDs</a:t>
            </a:r>
            <a:endParaRPr sz="2400">
              <a:latin typeface="Calibri"/>
              <a:ea typeface="Calibri"/>
              <a:cs typeface="Calibri"/>
              <a:sym typeface="Calibri"/>
            </a:endParaRPr>
          </a:p>
          <a:p>
            <a:pPr indent="-381000" lvl="0" marL="914400" rtl="0" algn="l">
              <a:spcBef>
                <a:spcPts val="0"/>
              </a:spcBef>
              <a:spcAft>
                <a:spcPts val="0"/>
              </a:spcAft>
              <a:buSzPts val="2400"/>
              <a:buFont typeface="Calibri"/>
              <a:buChar char="•"/>
            </a:pPr>
            <a:r>
              <a:rPr lang="en" sz="2400">
                <a:latin typeface="Calibri"/>
                <a:ea typeface="Calibri"/>
                <a:cs typeface="Calibri"/>
                <a:sym typeface="Calibri"/>
              </a:rPr>
              <a:t>A Breadboard </a:t>
            </a:r>
            <a:endParaRPr sz="2400">
              <a:latin typeface="Calibri"/>
              <a:ea typeface="Calibri"/>
              <a:cs typeface="Calibri"/>
              <a:sym typeface="Calibri"/>
            </a:endParaRPr>
          </a:p>
          <a:p>
            <a:pPr indent="-381000" lvl="0" marL="914400" rtl="0" algn="l">
              <a:spcBef>
                <a:spcPts val="0"/>
              </a:spcBef>
              <a:spcAft>
                <a:spcPts val="0"/>
              </a:spcAft>
              <a:buSzPts val="2400"/>
              <a:buFont typeface="Calibri"/>
              <a:buChar char="•"/>
            </a:pPr>
            <a:r>
              <a:rPr lang="en" sz="2400">
                <a:latin typeface="Calibri"/>
                <a:ea typeface="Calibri"/>
                <a:cs typeface="Calibri"/>
                <a:sym typeface="Calibri"/>
              </a:rPr>
              <a:t>A few sets of wires (As needed)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86"/>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sz="3600"/>
              <a:t>Activity #2 (suite)</a:t>
            </a:r>
            <a:endParaRPr/>
          </a:p>
        </p:txBody>
      </p:sp>
      <p:sp>
        <p:nvSpPr>
          <p:cNvPr id="797" name="Google Shape;797;p86"/>
          <p:cNvSpPr txBox="1"/>
          <p:nvPr>
            <p:ph idx="1" type="body"/>
          </p:nvPr>
        </p:nvSpPr>
        <p:spPr>
          <a:xfrm>
            <a:off x="68600" y="962150"/>
            <a:ext cx="8941500" cy="3839700"/>
          </a:xfrm>
          <a:prstGeom prst="rect">
            <a:avLst/>
          </a:prstGeom>
        </p:spPr>
        <p:txBody>
          <a:bodyPr anchorCtr="0" anchor="t" bIns="34275" lIns="68575" spcFirstLastPara="1" rIns="68575" wrap="square" tIns="34275">
            <a:noAutofit/>
          </a:bodyPr>
          <a:lstStyle/>
          <a:p>
            <a:pPr indent="-381000" lvl="0" marL="457200" rtl="0" algn="l">
              <a:spcBef>
                <a:spcPts val="500"/>
              </a:spcBef>
              <a:spcAft>
                <a:spcPts val="0"/>
              </a:spcAft>
              <a:buSzPts val="2400"/>
              <a:buChar char="•"/>
            </a:pPr>
            <a:r>
              <a:rPr lang="en" sz="2400"/>
              <a:t>First connect the LEDs in series. Try building this circuit below using the components provided. </a:t>
            </a:r>
            <a:endParaRPr sz="2400"/>
          </a:p>
          <a:p>
            <a:pPr indent="-381000" lvl="0" marL="457200" rtl="0" algn="l">
              <a:spcBef>
                <a:spcPts val="0"/>
              </a:spcBef>
              <a:spcAft>
                <a:spcPts val="0"/>
              </a:spcAft>
              <a:buSzPts val="2400"/>
              <a:buChar char="•"/>
            </a:pPr>
            <a:r>
              <a:rPr lang="en" sz="2400"/>
              <a:t>Place a resistor between the battery and the LEDs.</a:t>
            </a:r>
            <a:endParaRPr sz="2400"/>
          </a:p>
          <a:p>
            <a:pPr indent="0" lvl="0" marL="0" rtl="0" algn="l">
              <a:spcBef>
                <a:spcPts val="500"/>
              </a:spcBef>
              <a:spcAft>
                <a:spcPts val="500"/>
              </a:spcAft>
              <a:buNone/>
            </a:pPr>
            <a:r>
              <a:t/>
            </a:r>
            <a:endParaRPr/>
          </a:p>
        </p:txBody>
      </p:sp>
      <p:pic>
        <p:nvPicPr>
          <p:cNvPr id="798" name="Google Shape;798;p86"/>
          <p:cNvPicPr preferRelativeResize="0"/>
          <p:nvPr/>
        </p:nvPicPr>
        <p:blipFill rotWithShape="1">
          <a:blip r:embed="rId3">
            <a:alphaModFix/>
          </a:blip>
          <a:srcRect b="0" l="0" r="0" t="0"/>
          <a:stretch/>
        </p:blipFill>
        <p:spPr>
          <a:xfrm>
            <a:off x="2877475" y="2302450"/>
            <a:ext cx="3354075" cy="2418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02" name="Shape 802"/>
        <p:cNvGrpSpPr/>
        <p:nvPr/>
      </p:nvGrpSpPr>
      <p:grpSpPr>
        <a:xfrm>
          <a:off x="0" y="0"/>
          <a:ext cx="0" cy="0"/>
          <a:chOff x="0" y="0"/>
          <a:chExt cx="0" cy="0"/>
        </a:xfrm>
      </p:grpSpPr>
      <p:sp>
        <p:nvSpPr>
          <p:cNvPr id="803" name="Google Shape;803;p87"/>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3600"/>
              <a:t>Solution for </a:t>
            </a:r>
            <a:r>
              <a:rPr lang="en" sz="3600"/>
              <a:t>Activity #2</a:t>
            </a:r>
            <a:endParaRPr/>
          </a:p>
        </p:txBody>
      </p:sp>
      <p:sp>
        <p:nvSpPr>
          <p:cNvPr id="804" name="Google Shape;804;p87"/>
          <p:cNvSpPr txBox="1"/>
          <p:nvPr>
            <p:ph idx="1" type="body"/>
          </p:nvPr>
        </p:nvSpPr>
        <p:spPr>
          <a:xfrm>
            <a:off x="153451" y="840775"/>
            <a:ext cx="8837100" cy="3888900"/>
          </a:xfrm>
          <a:prstGeom prst="rect">
            <a:avLst/>
          </a:prstGeom>
        </p:spPr>
        <p:txBody>
          <a:bodyPr anchorCtr="0" anchor="t" bIns="34275" lIns="68575" spcFirstLastPara="1" rIns="68575" wrap="square" tIns="34275">
            <a:noAutofit/>
          </a:bodyPr>
          <a:lstStyle/>
          <a:p>
            <a:pPr indent="0" lvl="0" marL="0" rtl="0" algn="l">
              <a:spcBef>
                <a:spcPts val="500"/>
              </a:spcBef>
              <a:spcAft>
                <a:spcPts val="500"/>
              </a:spcAft>
              <a:buNone/>
            </a:pPr>
            <a:r>
              <a:rPr lang="en"/>
              <a:t>Second</a:t>
            </a:r>
            <a:r>
              <a:rPr lang="en"/>
              <a:t> Circuit:</a:t>
            </a:r>
            <a:endParaRPr/>
          </a:p>
        </p:txBody>
      </p:sp>
      <p:pic>
        <p:nvPicPr>
          <p:cNvPr id="805" name="Google Shape;805;p87"/>
          <p:cNvPicPr preferRelativeResize="0"/>
          <p:nvPr/>
        </p:nvPicPr>
        <p:blipFill>
          <a:blip r:embed="rId3">
            <a:alphaModFix/>
          </a:blip>
          <a:stretch>
            <a:fillRect/>
          </a:stretch>
        </p:blipFill>
        <p:spPr>
          <a:xfrm>
            <a:off x="3730050" y="990886"/>
            <a:ext cx="3038475" cy="3417465"/>
          </a:xfrm>
          <a:prstGeom prst="rect">
            <a:avLst/>
          </a:prstGeom>
          <a:noFill/>
          <a:ln>
            <a:noFill/>
          </a:ln>
        </p:spPr>
      </p:pic>
      <p:pic>
        <p:nvPicPr>
          <p:cNvPr id="806" name="Google Shape;806;p87"/>
          <p:cNvPicPr preferRelativeResize="0"/>
          <p:nvPr/>
        </p:nvPicPr>
        <p:blipFill>
          <a:blip r:embed="rId4">
            <a:alphaModFix/>
          </a:blip>
          <a:stretch>
            <a:fillRect/>
          </a:stretch>
        </p:blipFill>
        <p:spPr>
          <a:xfrm>
            <a:off x="2375125" y="2209968"/>
            <a:ext cx="1096575" cy="1322625"/>
          </a:xfrm>
          <a:prstGeom prst="rect">
            <a:avLst/>
          </a:prstGeom>
          <a:noFill/>
          <a:ln>
            <a:noFill/>
          </a:ln>
        </p:spPr>
      </p:pic>
      <p:pic>
        <p:nvPicPr>
          <p:cNvPr id="807" name="Google Shape;807;p87"/>
          <p:cNvPicPr preferRelativeResize="0"/>
          <p:nvPr/>
        </p:nvPicPr>
        <p:blipFill>
          <a:blip r:embed="rId5">
            <a:alphaModFix/>
          </a:blip>
          <a:stretch>
            <a:fillRect/>
          </a:stretch>
        </p:blipFill>
        <p:spPr>
          <a:xfrm rot="8660213">
            <a:off x="4121772" y="2880465"/>
            <a:ext cx="487106" cy="405922"/>
          </a:xfrm>
          <a:prstGeom prst="rect">
            <a:avLst/>
          </a:prstGeom>
          <a:noFill/>
          <a:ln>
            <a:noFill/>
          </a:ln>
        </p:spPr>
      </p:pic>
      <p:cxnSp>
        <p:nvCxnSpPr>
          <p:cNvPr id="808" name="Google Shape;808;p87"/>
          <p:cNvCxnSpPr/>
          <p:nvPr/>
        </p:nvCxnSpPr>
        <p:spPr>
          <a:xfrm flipH="1" rot="10800000">
            <a:off x="2819100" y="1351002"/>
            <a:ext cx="10800" cy="859800"/>
          </a:xfrm>
          <a:prstGeom prst="straightConnector1">
            <a:avLst/>
          </a:prstGeom>
          <a:noFill/>
          <a:ln cap="flat" cmpd="sng" w="28575">
            <a:solidFill>
              <a:srgbClr val="FF0000"/>
            </a:solidFill>
            <a:prstDash val="solid"/>
            <a:round/>
            <a:headEnd len="med" w="med" type="none"/>
            <a:tailEnd len="med" w="med" type="none"/>
          </a:ln>
        </p:spPr>
      </p:cxnSp>
      <p:cxnSp>
        <p:nvCxnSpPr>
          <p:cNvPr id="809" name="Google Shape;809;p87"/>
          <p:cNvCxnSpPr/>
          <p:nvPr/>
        </p:nvCxnSpPr>
        <p:spPr>
          <a:xfrm>
            <a:off x="2826303" y="1361259"/>
            <a:ext cx="1320900" cy="7800"/>
          </a:xfrm>
          <a:prstGeom prst="straightConnector1">
            <a:avLst/>
          </a:prstGeom>
          <a:noFill/>
          <a:ln cap="flat" cmpd="sng" w="28575">
            <a:solidFill>
              <a:srgbClr val="FF0000"/>
            </a:solidFill>
            <a:prstDash val="solid"/>
            <a:round/>
            <a:headEnd len="med" w="med" type="none"/>
            <a:tailEnd len="med" w="med" type="none"/>
          </a:ln>
        </p:spPr>
      </p:cxnSp>
      <p:cxnSp>
        <p:nvCxnSpPr>
          <p:cNvPr id="810" name="Google Shape;810;p87"/>
          <p:cNvCxnSpPr/>
          <p:nvPr/>
        </p:nvCxnSpPr>
        <p:spPr>
          <a:xfrm flipH="1" rot="10800000">
            <a:off x="2971500" y="1460502"/>
            <a:ext cx="10500" cy="750300"/>
          </a:xfrm>
          <a:prstGeom prst="straightConnector1">
            <a:avLst/>
          </a:prstGeom>
          <a:noFill/>
          <a:ln cap="flat" cmpd="sng" w="28575">
            <a:solidFill>
              <a:srgbClr val="000000"/>
            </a:solidFill>
            <a:prstDash val="solid"/>
            <a:round/>
            <a:headEnd len="med" w="med" type="none"/>
            <a:tailEnd len="med" w="med" type="none"/>
          </a:ln>
        </p:spPr>
      </p:cxnSp>
      <p:cxnSp>
        <p:nvCxnSpPr>
          <p:cNvPr id="811" name="Google Shape;811;p87"/>
          <p:cNvCxnSpPr/>
          <p:nvPr/>
        </p:nvCxnSpPr>
        <p:spPr>
          <a:xfrm>
            <a:off x="2978563" y="1469972"/>
            <a:ext cx="1295100" cy="6600"/>
          </a:xfrm>
          <a:prstGeom prst="straightConnector1">
            <a:avLst/>
          </a:prstGeom>
          <a:noFill/>
          <a:ln cap="flat" cmpd="sng" w="28575">
            <a:solidFill>
              <a:srgbClr val="000000"/>
            </a:solidFill>
            <a:prstDash val="solid"/>
            <a:round/>
            <a:headEnd len="med" w="med" type="none"/>
            <a:tailEnd len="med" w="med" type="none"/>
          </a:ln>
        </p:spPr>
      </p:cxnSp>
      <p:grpSp>
        <p:nvGrpSpPr>
          <p:cNvPr id="812" name="Google Shape;812;p87"/>
          <p:cNvGrpSpPr/>
          <p:nvPr/>
        </p:nvGrpSpPr>
        <p:grpSpPr>
          <a:xfrm>
            <a:off x="4859992" y="2843358"/>
            <a:ext cx="350021" cy="194398"/>
            <a:chOff x="2868077" y="3860441"/>
            <a:chExt cx="519860" cy="270900"/>
          </a:xfrm>
        </p:grpSpPr>
        <p:cxnSp>
          <p:nvCxnSpPr>
            <p:cNvPr id="813" name="Google Shape;813;p87"/>
            <p:cNvCxnSpPr/>
            <p:nvPr/>
          </p:nvCxnSpPr>
          <p:spPr>
            <a:xfrm rot="10800000">
              <a:off x="2873862" y="3985642"/>
              <a:ext cx="245700" cy="0"/>
            </a:xfrm>
            <a:prstGeom prst="straightConnector1">
              <a:avLst/>
            </a:prstGeom>
            <a:noFill/>
            <a:ln cap="flat" cmpd="sng" w="28575">
              <a:solidFill>
                <a:srgbClr val="000000"/>
              </a:solidFill>
              <a:prstDash val="solid"/>
              <a:round/>
              <a:headEnd len="med" w="med" type="none"/>
              <a:tailEnd len="med" w="med" type="none"/>
            </a:ln>
          </p:spPr>
        </p:cxnSp>
        <p:cxnSp>
          <p:nvCxnSpPr>
            <p:cNvPr id="814" name="Google Shape;814;p87"/>
            <p:cNvCxnSpPr/>
            <p:nvPr/>
          </p:nvCxnSpPr>
          <p:spPr>
            <a:xfrm flipH="1">
              <a:off x="2868077" y="4046270"/>
              <a:ext cx="249900" cy="84300"/>
            </a:xfrm>
            <a:prstGeom prst="bentConnector3">
              <a:avLst>
                <a:gd fmla="val 50000" name="adj1"/>
              </a:avLst>
            </a:prstGeom>
            <a:noFill/>
            <a:ln cap="flat" cmpd="sng" w="28575">
              <a:solidFill>
                <a:srgbClr val="000000"/>
              </a:solidFill>
              <a:prstDash val="solid"/>
              <a:round/>
              <a:headEnd len="med" w="med" type="none"/>
              <a:tailEnd len="med" w="med" type="none"/>
            </a:ln>
          </p:spPr>
        </p:cxnSp>
        <p:pic>
          <p:nvPicPr>
            <p:cNvPr id="815" name="Google Shape;815;p87"/>
            <p:cNvPicPr preferRelativeResize="0"/>
            <p:nvPr/>
          </p:nvPicPr>
          <p:blipFill>
            <a:blip r:embed="rId6">
              <a:alphaModFix/>
            </a:blip>
            <a:stretch>
              <a:fillRect/>
            </a:stretch>
          </p:blipFill>
          <p:spPr>
            <a:xfrm rot="5400000">
              <a:off x="3118730" y="3862135"/>
              <a:ext cx="270900" cy="267512"/>
            </a:xfrm>
            <a:prstGeom prst="rect">
              <a:avLst/>
            </a:prstGeom>
            <a:noFill/>
            <a:ln>
              <a:noFill/>
            </a:ln>
          </p:spPr>
        </p:pic>
      </p:grpSp>
      <p:sp>
        <p:nvSpPr>
          <p:cNvPr id="816" name="Google Shape;816;p87"/>
          <p:cNvSpPr/>
          <p:nvPr/>
        </p:nvSpPr>
        <p:spPr>
          <a:xfrm flipH="1" rot="10800000">
            <a:off x="4273669" y="2754389"/>
            <a:ext cx="350024" cy="194401"/>
          </a:xfrm>
          <a:custGeom>
            <a:rect b="b" l="l" r="r" t="t"/>
            <a:pathLst>
              <a:path extrusionOk="0" h="3411" w="14727">
                <a:moveTo>
                  <a:pt x="14727" y="2166"/>
                </a:moveTo>
                <a:cubicBezTo>
                  <a:pt x="13211" y="2359"/>
                  <a:pt x="8086" y="3682"/>
                  <a:pt x="5631" y="3321"/>
                </a:cubicBezTo>
                <a:cubicBezTo>
                  <a:pt x="3177" y="2960"/>
                  <a:pt x="939" y="554"/>
                  <a:pt x="0" y="0"/>
                </a:cubicBezTo>
              </a:path>
            </a:pathLst>
          </a:custGeom>
          <a:noFill/>
          <a:ln cap="flat" cmpd="sng" w="28575">
            <a:solidFill>
              <a:srgbClr val="FFFF00"/>
            </a:solidFill>
            <a:prstDash val="solid"/>
            <a:round/>
            <a:headEnd len="med" w="med" type="none"/>
            <a:tailEnd len="med" w="med" type="none"/>
          </a:ln>
        </p:spPr>
      </p:sp>
      <p:grpSp>
        <p:nvGrpSpPr>
          <p:cNvPr id="817" name="Google Shape;817;p87"/>
          <p:cNvGrpSpPr/>
          <p:nvPr/>
        </p:nvGrpSpPr>
        <p:grpSpPr>
          <a:xfrm>
            <a:off x="4730267" y="2754408"/>
            <a:ext cx="350021" cy="194398"/>
            <a:chOff x="2868077" y="3860441"/>
            <a:chExt cx="519860" cy="270900"/>
          </a:xfrm>
        </p:grpSpPr>
        <p:cxnSp>
          <p:nvCxnSpPr>
            <p:cNvPr id="818" name="Google Shape;818;p87"/>
            <p:cNvCxnSpPr/>
            <p:nvPr/>
          </p:nvCxnSpPr>
          <p:spPr>
            <a:xfrm rot="10800000">
              <a:off x="2873862" y="3985642"/>
              <a:ext cx="245700" cy="0"/>
            </a:xfrm>
            <a:prstGeom prst="straightConnector1">
              <a:avLst/>
            </a:prstGeom>
            <a:noFill/>
            <a:ln cap="flat" cmpd="sng" w="28575">
              <a:solidFill>
                <a:srgbClr val="000000"/>
              </a:solidFill>
              <a:prstDash val="solid"/>
              <a:round/>
              <a:headEnd len="med" w="med" type="none"/>
              <a:tailEnd len="med" w="med" type="none"/>
            </a:ln>
          </p:spPr>
        </p:cxnSp>
        <p:cxnSp>
          <p:nvCxnSpPr>
            <p:cNvPr id="819" name="Google Shape;819;p87"/>
            <p:cNvCxnSpPr/>
            <p:nvPr/>
          </p:nvCxnSpPr>
          <p:spPr>
            <a:xfrm flipH="1">
              <a:off x="2868077" y="4046270"/>
              <a:ext cx="249900" cy="84300"/>
            </a:xfrm>
            <a:prstGeom prst="bentConnector3">
              <a:avLst>
                <a:gd fmla="val 50000" name="adj1"/>
              </a:avLst>
            </a:prstGeom>
            <a:noFill/>
            <a:ln cap="flat" cmpd="sng" w="28575">
              <a:solidFill>
                <a:srgbClr val="000000"/>
              </a:solidFill>
              <a:prstDash val="solid"/>
              <a:round/>
              <a:headEnd len="med" w="med" type="none"/>
              <a:tailEnd len="med" w="med" type="none"/>
            </a:ln>
          </p:spPr>
        </p:cxnSp>
        <p:pic>
          <p:nvPicPr>
            <p:cNvPr id="820" name="Google Shape;820;p87"/>
            <p:cNvPicPr preferRelativeResize="0"/>
            <p:nvPr/>
          </p:nvPicPr>
          <p:blipFill>
            <a:blip r:embed="rId6">
              <a:alphaModFix/>
            </a:blip>
            <a:stretch>
              <a:fillRect/>
            </a:stretch>
          </p:blipFill>
          <p:spPr>
            <a:xfrm rot="5400000">
              <a:off x="3118730" y="3862135"/>
              <a:ext cx="270900" cy="267512"/>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2"/>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3600"/>
              <a:t>What is Electricity?</a:t>
            </a:r>
            <a:endParaRPr/>
          </a:p>
        </p:txBody>
      </p:sp>
      <p:sp>
        <p:nvSpPr>
          <p:cNvPr id="310" name="Google Shape;310;p52"/>
          <p:cNvSpPr txBox="1"/>
          <p:nvPr>
            <p:ph idx="1" type="body"/>
          </p:nvPr>
        </p:nvSpPr>
        <p:spPr>
          <a:xfrm>
            <a:off x="339212" y="1200151"/>
            <a:ext cx="8229600" cy="3394500"/>
          </a:xfrm>
          <a:prstGeom prst="rect">
            <a:avLst/>
          </a:prstGeom>
        </p:spPr>
        <p:txBody>
          <a:bodyPr anchorCtr="0" anchor="t" bIns="34275" lIns="68575" spcFirstLastPara="1" rIns="68575" wrap="square" tIns="34275">
            <a:noAutofit/>
          </a:bodyPr>
          <a:lstStyle/>
          <a:p>
            <a:pPr indent="-419100" lvl="0" marL="457200" rtl="0" algn="l">
              <a:spcBef>
                <a:spcPts val="500"/>
              </a:spcBef>
              <a:spcAft>
                <a:spcPts val="0"/>
              </a:spcAft>
              <a:buSzPts val="3000"/>
              <a:buChar char="•"/>
            </a:pPr>
            <a:r>
              <a:rPr lang="en" sz="3000"/>
              <a:t>Electricity is a form of Energy</a:t>
            </a:r>
            <a:endParaRPr sz="3000"/>
          </a:p>
          <a:p>
            <a:pPr indent="-419100" lvl="0" marL="457200" rtl="0" algn="l">
              <a:spcBef>
                <a:spcPts val="0"/>
              </a:spcBef>
              <a:spcAft>
                <a:spcPts val="0"/>
              </a:spcAft>
              <a:buSzPts val="3000"/>
              <a:buChar char="•"/>
            </a:pPr>
            <a:r>
              <a:rPr lang="en" sz="3000"/>
              <a:t>Electricity is the flow of Electrons.</a:t>
            </a:r>
            <a:endParaRPr sz="3000"/>
          </a:p>
          <a:p>
            <a:pPr indent="-419100" lvl="0" marL="457200" rtl="0" algn="l">
              <a:spcBef>
                <a:spcPts val="0"/>
              </a:spcBef>
              <a:spcAft>
                <a:spcPts val="0"/>
              </a:spcAft>
              <a:buSzPts val="3000"/>
              <a:buChar char="•"/>
            </a:pPr>
            <a:r>
              <a:rPr lang="en" sz="3000"/>
              <a:t>Electricity is usually generated by a device </a:t>
            </a:r>
            <a:endParaRPr sz="3000"/>
          </a:p>
          <a:p>
            <a:pPr indent="-381000" lvl="1" marL="914400" rtl="0" algn="l">
              <a:spcBef>
                <a:spcPts val="0"/>
              </a:spcBef>
              <a:spcAft>
                <a:spcPts val="0"/>
              </a:spcAft>
              <a:buSzPts val="2400"/>
              <a:buFont typeface="Calibri"/>
              <a:buChar char="–"/>
            </a:pPr>
            <a:r>
              <a:rPr lang="en" sz="2400"/>
              <a:t>Electric Generator ( convert mechanical energy to electrical energy)</a:t>
            </a:r>
            <a:endParaRPr sz="2400"/>
          </a:p>
          <a:p>
            <a:pPr indent="-381000" lvl="1" marL="914400" rtl="0" algn="l">
              <a:spcBef>
                <a:spcPts val="0"/>
              </a:spcBef>
              <a:spcAft>
                <a:spcPts val="0"/>
              </a:spcAft>
              <a:buSzPts val="2400"/>
              <a:buFont typeface="Calibri"/>
              <a:buChar char="–"/>
            </a:pPr>
            <a:r>
              <a:rPr lang="en" sz="2400"/>
              <a:t>Wind turbines (convert wind into electrical energy) </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88"/>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3600"/>
              <a:t>Activity #2 (suite)</a:t>
            </a:r>
            <a:endParaRPr/>
          </a:p>
        </p:txBody>
      </p:sp>
      <p:sp>
        <p:nvSpPr>
          <p:cNvPr id="826" name="Google Shape;826;p88"/>
          <p:cNvSpPr txBox="1"/>
          <p:nvPr>
            <p:ph idx="1" type="body"/>
          </p:nvPr>
        </p:nvSpPr>
        <p:spPr>
          <a:xfrm>
            <a:off x="339212" y="1200151"/>
            <a:ext cx="8229600" cy="3394500"/>
          </a:xfrm>
          <a:prstGeom prst="rect">
            <a:avLst/>
          </a:prstGeom>
        </p:spPr>
        <p:txBody>
          <a:bodyPr anchorCtr="0" anchor="t" bIns="34275" lIns="68575" spcFirstLastPara="1" rIns="68575" wrap="square" tIns="34275">
            <a:noAutofit/>
          </a:bodyPr>
          <a:lstStyle/>
          <a:p>
            <a:pPr indent="-381000" lvl="0" marL="457200" rtl="0" algn="l">
              <a:spcBef>
                <a:spcPts val="500"/>
              </a:spcBef>
              <a:spcAft>
                <a:spcPts val="0"/>
              </a:spcAft>
              <a:buSzPts val="2400"/>
              <a:buChar char="•"/>
            </a:pPr>
            <a:r>
              <a:rPr lang="en" sz="2400"/>
              <a:t>Parallel Circuit.</a:t>
            </a:r>
            <a:endParaRPr sz="2400"/>
          </a:p>
          <a:p>
            <a:pPr indent="-381000" lvl="0" marL="457200" rtl="0" algn="l">
              <a:spcBef>
                <a:spcPts val="0"/>
              </a:spcBef>
              <a:spcAft>
                <a:spcPts val="0"/>
              </a:spcAft>
              <a:buSzPts val="2400"/>
              <a:buChar char="•"/>
            </a:pPr>
            <a:r>
              <a:rPr lang="en" sz="2400"/>
              <a:t>As you can see below now the LED share the same pinson both sides.  </a:t>
            </a:r>
            <a:endParaRPr sz="2400"/>
          </a:p>
          <a:p>
            <a:pPr indent="0" lvl="0" marL="457200" rtl="0" algn="l">
              <a:spcBef>
                <a:spcPts val="500"/>
              </a:spcBef>
              <a:spcAft>
                <a:spcPts val="500"/>
              </a:spcAft>
              <a:buNone/>
            </a:pPr>
            <a:r>
              <a:t/>
            </a:r>
            <a:endParaRPr sz="2400"/>
          </a:p>
        </p:txBody>
      </p:sp>
      <p:pic>
        <p:nvPicPr>
          <p:cNvPr id="827" name="Google Shape;827;p88"/>
          <p:cNvPicPr preferRelativeResize="0"/>
          <p:nvPr/>
        </p:nvPicPr>
        <p:blipFill rotWithShape="1">
          <a:blip r:embed="rId3">
            <a:alphaModFix/>
          </a:blip>
          <a:srcRect b="0" l="0" r="0" t="0"/>
          <a:stretch/>
        </p:blipFill>
        <p:spPr>
          <a:xfrm>
            <a:off x="2075588" y="2490825"/>
            <a:ext cx="4756825" cy="2167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31" name="Shape 831"/>
        <p:cNvGrpSpPr/>
        <p:nvPr/>
      </p:nvGrpSpPr>
      <p:grpSpPr>
        <a:xfrm>
          <a:off x="0" y="0"/>
          <a:ext cx="0" cy="0"/>
          <a:chOff x="0" y="0"/>
          <a:chExt cx="0" cy="0"/>
        </a:xfrm>
      </p:grpSpPr>
      <p:sp>
        <p:nvSpPr>
          <p:cNvPr id="832" name="Google Shape;832;p89"/>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3600"/>
              <a:t>Solution for Activity #2</a:t>
            </a:r>
            <a:endParaRPr/>
          </a:p>
        </p:txBody>
      </p:sp>
      <p:sp>
        <p:nvSpPr>
          <p:cNvPr id="833" name="Google Shape;833;p89"/>
          <p:cNvSpPr txBox="1"/>
          <p:nvPr>
            <p:ph idx="1" type="body"/>
          </p:nvPr>
        </p:nvSpPr>
        <p:spPr>
          <a:xfrm>
            <a:off x="0" y="899225"/>
            <a:ext cx="9073200" cy="3965400"/>
          </a:xfrm>
          <a:prstGeom prst="rect">
            <a:avLst/>
          </a:prstGeom>
        </p:spPr>
        <p:txBody>
          <a:bodyPr anchorCtr="0" anchor="t" bIns="34275" lIns="68575" spcFirstLastPara="1" rIns="68575" wrap="square" tIns="34275">
            <a:noAutofit/>
          </a:bodyPr>
          <a:lstStyle/>
          <a:p>
            <a:pPr indent="0" lvl="0" marL="0" rtl="0" algn="l">
              <a:spcBef>
                <a:spcPts val="500"/>
              </a:spcBef>
              <a:spcAft>
                <a:spcPts val="500"/>
              </a:spcAft>
              <a:buNone/>
            </a:pPr>
            <a:r>
              <a:rPr lang="en"/>
              <a:t>Third Circuit.</a:t>
            </a:r>
            <a:endParaRPr/>
          </a:p>
        </p:txBody>
      </p:sp>
      <p:pic>
        <p:nvPicPr>
          <p:cNvPr id="834" name="Google Shape;834;p89"/>
          <p:cNvPicPr preferRelativeResize="0"/>
          <p:nvPr/>
        </p:nvPicPr>
        <p:blipFill>
          <a:blip r:embed="rId3">
            <a:alphaModFix/>
          </a:blip>
          <a:stretch>
            <a:fillRect/>
          </a:stretch>
        </p:blipFill>
        <p:spPr>
          <a:xfrm>
            <a:off x="3802150" y="991199"/>
            <a:ext cx="3038475" cy="3417465"/>
          </a:xfrm>
          <a:prstGeom prst="rect">
            <a:avLst/>
          </a:prstGeom>
          <a:noFill/>
          <a:ln>
            <a:noFill/>
          </a:ln>
        </p:spPr>
      </p:pic>
      <p:pic>
        <p:nvPicPr>
          <p:cNvPr id="835" name="Google Shape;835;p89"/>
          <p:cNvPicPr preferRelativeResize="0"/>
          <p:nvPr/>
        </p:nvPicPr>
        <p:blipFill>
          <a:blip r:embed="rId4">
            <a:alphaModFix/>
          </a:blip>
          <a:stretch>
            <a:fillRect/>
          </a:stretch>
        </p:blipFill>
        <p:spPr>
          <a:xfrm>
            <a:off x="2357325" y="2038630"/>
            <a:ext cx="1096575" cy="1322625"/>
          </a:xfrm>
          <a:prstGeom prst="rect">
            <a:avLst/>
          </a:prstGeom>
          <a:noFill/>
          <a:ln>
            <a:noFill/>
          </a:ln>
        </p:spPr>
      </p:pic>
      <p:pic>
        <p:nvPicPr>
          <p:cNvPr id="836" name="Google Shape;836;p89"/>
          <p:cNvPicPr preferRelativeResize="0"/>
          <p:nvPr/>
        </p:nvPicPr>
        <p:blipFill>
          <a:blip r:embed="rId5">
            <a:alphaModFix/>
          </a:blip>
          <a:stretch>
            <a:fillRect/>
          </a:stretch>
        </p:blipFill>
        <p:spPr>
          <a:xfrm rot="8660288">
            <a:off x="4246339" y="3101901"/>
            <a:ext cx="462071" cy="331371"/>
          </a:xfrm>
          <a:prstGeom prst="rect">
            <a:avLst/>
          </a:prstGeom>
          <a:noFill/>
          <a:ln>
            <a:noFill/>
          </a:ln>
        </p:spPr>
      </p:pic>
      <p:cxnSp>
        <p:nvCxnSpPr>
          <p:cNvPr id="837" name="Google Shape;837;p89"/>
          <p:cNvCxnSpPr/>
          <p:nvPr/>
        </p:nvCxnSpPr>
        <p:spPr>
          <a:xfrm flipH="1" rot="10800000">
            <a:off x="2801300" y="1179664"/>
            <a:ext cx="10800" cy="859800"/>
          </a:xfrm>
          <a:prstGeom prst="straightConnector1">
            <a:avLst/>
          </a:prstGeom>
          <a:noFill/>
          <a:ln cap="flat" cmpd="sng" w="28575">
            <a:solidFill>
              <a:srgbClr val="FF0000"/>
            </a:solidFill>
            <a:prstDash val="solid"/>
            <a:round/>
            <a:headEnd len="med" w="med" type="none"/>
            <a:tailEnd len="med" w="med" type="none"/>
          </a:ln>
        </p:spPr>
      </p:cxnSp>
      <p:cxnSp>
        <p:nvCxnSpPr>
          <p:cNvPr id="838" name="Google Shape;838;p89"/>
          <p:cNvCxnSpPr/>
          <p:nvPr/>
        </p:nvCxnSpPr>
        <p:spPr>
          <a:xfrm>
            <a:off x="2808503" y="1189922"/>
            <a:ext cx="1320900" cy="7800"/>
          </a:xfrm>
          <a:prstGeom prst="straightConnector1">
            <a:avLst/>
          </a:prstGeom>
          <a:noFill/>
          <a:ln cap="flat" cmpd="sng" w="28575">
            <a:solidFill>
              <a:srgbClr val="FF0000"/>
            </a:solidFill>
            <a:prstDash val="solid"/>
            <a:round/>
            <a:headEnd len="med" w="med" type="none"/>
            <a:tailEnd len="med" w="med" type="none"/>
          </a:ln>
        </p:spPr>
      </p:cxnSp>
      <p:cxnSp>
        <p:nvCxnSpPr>
          <p:cNvPr id="839" name="Google Shape;839;p89"/>
          <p:cNvCxnSpPr/>
          <p:nvPr/>
        </p:nvCxnSpPr>
        <p:spPr>
          <a:xfrm flipH="1" rot="10800000">
            <a:off x="2953700" y="1289164"/>
            <a:ext cx="10500" cy="750300"/>
          </a:xfrm>
          <a:prstGeom prst="straightConnector1">
            <a:avLst/>
          </a:prstGeom>
          <a:noFill/>
          <a:ln cap="flat" cmpd="sng" w="28575">
            <a:solidFill>
              <a:srgbClr val="000000"/>
            </a:solidFill>
            <a:prstDash val="solid"/>
            <a:round/>
            <a:headEnd len="med" w="med" type="none"/>
            <a:tailEnd len="med" w="med" type="none"/>
          </a:ln>
        </p:spPr>
      </p:cxnSp>
      <p:cxnSp>
        <p:nvCxnSpPr>
          <p:cNvPr id="840" name="Google Shape;840;p89"/>
          <p:cNvCxnSpPr/>
          <p:nvPr/>
        </p:nvCxnSpPr>
        <p:spPr>
          <a:xfrm>
            <a:off x="2960763" y="1298635"/>
            <a:ext cx="1295100" cy="6600"/>
          </a:xfrm>
          <a:prstGeom prst="straightConnector1">
            <a:avLst/>
          </a:prstGeom>
          <a:noFill/>
          <a:ln cap="flat" cmpd="sng" w="28575">
            <a:solidFill>
              <a:srgbClr val="000000"/>
            </a:solidFill>
            <a:prstDash val="solid"/>
            <a:round/>
            <a:headEnd len="med" w="med" type="none"/>
            <a:tailEnd len="med" w="med" type="none"/>
          </a:ln>
        </p:spPr>
      </p:cxnSp>
      <p:grpSp>
        <p:nvGrpSpPr>
          <p:cNvPr id="841" name="Google Shape;841;p89"/>
          <p:cNvGrpSpPr/>
          <p:nvPr/>
        </p:nvGrpSpPr>
        <p:grpSpPr>
          <a:xfrm>
            <a:off x="5165890" y="2924654"/>
            <a:ext cx="328915" cy="285149"/>
            <a:chOff x="2868077" y="3860441"/>
            <a:chExt cx="519860" cy="270900"/>
          </a:xfrm>
        </p:grpSpPr>
        <p:cxnSp>
          <p:nvCxnSpPr>
            <p:cNvPr id="842" name="Google Shape;842;p89"/>
            <p:cNvCxnSpPr/>
            <p:nvPr/>
          </p:nvCxnSpPr>
          <p:spPr>
            <a:xfrm rot="10800000">
              <a:off x="2873862" y="3985642"/>
              <a:ext cx="245700" cy="0"/>
            </a:xfrm>
            <a:prstGeom prst="straightConnector1">
              <a:avLst/>
            </a:prstGeom>
            <a:noFill/>
            <a:ln cap="flat" cmpd="sng" w="28575">
              <a:solidFill>
                <a:srgbClr val="000000"/>
              </a:solidFill>
              <a:prstDash val="solid"/>
              <a:round/>
              <a:headEnd len="med" w="med" type="none"/>
              <a:tailEnd len="med" w="med" type="none"/>
            </a:ln>
          </p:spPr>
        </p:cxnSp>
        <p:cxnSp>
          <p:nvCxnSpPr>
            <p:cNvPr id="843" name="Google Shape;843;p89"/>
            <p:cNvCxnSpPr/>
            <p:nvPr/>
          </p:nvCxnSpPr>
          <p:spPr>
            <a:xfrm flipH="1">
              <a:off x="2868077" y="4046270"/>
              <a:ext cx="249900" cy="84300"/>
            </a:xfrm>
            <a:prstGeom prst="bentConnector3">
              <a:avLst>
                <a:gd fmla="val 50000" name="adj1"/>
              </a:avLst>
            </a:prstGeom>
            <a:noFill/>
            <a:ln cap="flat" cmpd="sng" w="28575">
              <a:solidFill>
                <a:srgbClr val="000000"/>
              </a:solidFill>
              <a:prstDash val="solid"/>
              <a:round/>
              <a:headEnd len="med" w="med" type="none"/>
              <a:tailEnd len="med" w="med" type="none"/>
            </a:ln>
          </p:spPr>
        </p:cxnSp>
        <p:pic>
          <p:nvPicPr>
            <p:cNvPr id="844" name="Google Shape;844;p89"/>
            <p:cNvPicPr preferRelativeResize="0"/>
            <p:nvPr/>
          </p:nvPicPr>
          <p:blipFill>
            <a:blip r:embed="rId6">
              <a:alphaModFix/>
            </a:blip>
            <a:stretch>
              <a:fillRect/>
            </a:stretch>
          </p:blipFill>
          <p:spPr>
            <a:xfrm rot="5400000">
              <a:off x="3118730" y="3862135"/>
              <a:ext cx="270900" cy="267512"/>
            </a:xfrm>
            <a:prstGeom prst="rect">
              <a:avLst/>
            </a:prstGeom>
            <a:noFill/>
            <a:ln>
              <a:noFill/>
            </a:ln>
          </p:spPr>
        </p:pic>
      </p:grpSp>
      <p:sp>
        <p:nvSpPr>
          <p:cNvPr id="845" name="Google Shape;845;p89"/>
          <p:cNvSpPr/>
          <p:nvPr/>
        </p:nvSpPr>
        <p:spPr>
          <a:xfrm>
            <a:off x="4289250" y="3003374"/>
            <a:ext cx="350024" cy="127674"/>
          </a:xfrm>
          <a:custGeom>
            <a:rect b="b" l="l" r="r" t="t"/>
            <a:pathLst>
              <a:path extrusionOk="0" h="3411" w="14727">
                <a:moveTo>
                  <a:pt x="14727" y="2166"/>
                </a:moveTo>
                <a:cubicBezTo>
                  <a:pt x="13211" y="2359"/>
                  <a:pt x="8086" y="3682"/>
                  <a:pt x="5631" y="3321"/>
                </a:cubicBezTo>
                <a:cubicBezTo>
                  <a:pt x="3177" y="2960"/>
                  <a:pt x="939" y="554"/>
                  <a:pt x="0" y="0"/>
                </a:cubicBezTo>
              </a:path>
            </a:pathLst>
          </a:custGeom>
          <a:noFill/>
          <a:ln cap="flat" cmpd="sng" w="28575">
            <a:solidFill>
              <a:srgbClr val="FFFF00"/>
            </a:solidFill>
            <a:prstDash val="solid"/>
            <a:round/>
            <a:headEnd len="med" w="med" type="none"/>
            <a:tailEnd len="med" w="med" type="none"/>
          </a:ln>
        </p:spPr>
      </p:sp>
      <p:grpSp>
        <p:nvGrpSpPr>
          <p:cNvPr id="846" name="Google Shape;846;p89"/>
          <p:cNvGrpSpPr/>
          <p:nvPr/>
        </p:nvGrpSpPr>
        <p:grpSpPr>
          <a:xfrm>
            <a:off x="4799692" y="2942649"/>
            <a:ext cx="426129" cy="249147"/>
            <a:chOff x="2868077" y="3860441"/>
            <a:chExt cx="519860" cy="270900"/>
          </a:xfrm>
        </p:grpSpPr>
        <p:cxnSp>
          <p:nvCxnSpPr>
            <p:cNvPr id="847" name="Google Shape;847;p89"/>
            <p:cNvCxnSpPr/>
            <p:nvPr/>
          </p:nvCxnSpPr>
          <p:spPr>
            <a:xfrm rot="10800000">
              <a:off x="2873862" y="3985642"/>
              <a:ext cx="245700" cy="0"/>
            </a:xfrm>
            <a:prstGeom prst="straightConnector1">
              <a:avLst/>
            </a:prstGeom>
            <a:noFill/>
            <a:ln cap="flat" cmpd="sng" w="28575">
              <a:solidFill>
                <a:srgbClr val="000000"/>
              </a:solidFill>
              <a:prstDash val="solid"/>
              <a:round/>
              <a:headEnd len="med" w="med" type="none"/>
              <a:tailEnd len="med" w="med" type="none"/>
            </a:ln>
          </p:spPr>
        </p:cxnSp>
        <p:cxnSp>
          <p:nvCxnSpPr>
            <p:cNvPr id="848" name="Google Shape;848;p89"/>
            <p:cNvCxnSpPr/>
            <p:nvPr/>
          </p:nvCxnSpPr>
          <p:spPr>
            <a:xfrm flipH="1">
              <a:off x="2868077" y="4046270"/>
              <a:ext cx="249900" cy="84600"/>
            </a:xfrm>
            <a:prstGeom prst="bentConnector3">
              <a:avLst>
                <a:gd fmla="val 50000" name="adj1"/>
              </a:avLst>
            </a:prstGeom>
            <a:noFill/>
            <a:ln cap="flat" cmpd="sng" w="28575">
              <a:solidFill>
                <a:srgbClr val="000000"/>
              </a:solidFill>
              <a:prstDash val="solid"/>
              <a:round/>
              <a:headEnd len="med" w="med" type="none"/>
              <a:tailEnd len="med" w="med" type="none"/>
            </a:ln>
          </p:spPr>
        </p:cxnSp>
        <p:pic>
          <p:nvPicPr>
            <p:cNvPr id="849" name="Google Shape;849;p89"/>
            <p:cNvPicPr preferRelativeResize="0"/>
            <p:nvPr/>
          </p:nvPicPr>
          <p:blipFill>
            <a:blip r:embed="rId6">
              <a:alphaModFix/>
            </a:blip>
            <a:stretch>
              <a:fillRect/>
            </a:stretch>
          </p:blipFill>
          <p:spPr>
            <a:xfrm rot="5400000">
              <a:off x="3118730" y="3862135"/>
              <a:ext cx="270900" cy="267512"/>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90"/>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3600"/>
              <a:t>Activity #3</a:t>
            </a:r>
            <a:endParaRPr/>
          </a:p>
        </p:txBody>
      </p:sp>
      <p:sp>
        <p:nvSpPr>
          <p:cNvPr id="855" name="Google Shape;855;p90"/>
          <p:cNvSpPr txBox="1"/>
          <p:nvPr>
            <p:ph idx="1" type="body"/>
          </p:nvPr>
        </p:nvSpPr>
        <p:spPr>
          <a:xfrm>
            <a:off x="206825" y="1016125"/>
            <a:ext cx="8829600" cy="3740700"/>
          </a:xfrm>
          <a:prstGeom prst="rect">
            <a:avLst/>
          </a:prstGeom>
        </p:spPr>
        <p:txBody>
          <a:bodyPr anchorCtr="0" anchor="t" bIns="34275" lIns="68575" spcFirstLastPara="1" rIns="68575" wrap="square" tIns="34275">
            <a:noAutofit/>
          </a:bodyPr>
          <a:lstStyle/>
          <a:p>
            <a:pPr indent="-419100" lvl="0" marL="457200" rtl="0" algn="l">
              <a:spcBef>
                <a:spcPts val="500"/>
              </a:spcBef>
              <a:spcAft>
                <a:spcPts val="0"/>
              </a:spcAft>
              <a:buSzPts val="3000"/>
              <a:buChar char="•"/>
            </a:pPr>
            <a:r>
              <a:rPr b="1" lang="en" sz="3000"/>
              <a:t>Controlling the brightness of an LED</a:t>
            </a:r>
            <a:endParaRPr b="1" sz="3000"/>
          </a:p>
          <a:p>
            <a:pPr indent="0" lvl="0" marL="0" rtl="0" algn="l">
              <a:spcBef>
                <a:spcPts val="500"/>
              </a:spcBef>
              <a:spcAft>
                <a:spcPts val="0"/>
              </a:spcAft>
              <a:buNone/>
            </a:pPr>
            <a:r>
              <a:rPr lang="en" sz="2400"/>
              <a:t>In this activity you will build a circuit using the following components in order to control the brightness of an LED by deciding how much resistance goes through the circuit.</a:t>
            </a:r>
            <a:endParaRPr sz="2400"/>
          </a:p>
          <a:p>
            <a:pPr indent="-361950" lvl="0" marL="914400" rtl="0" algn="l">
              <a:spcBef>
                <a:spcPts val="500"/>
              </a:spcBef>
              <a:spcAft>
                <a:spcPts val="0"/>
              </a:spcAft>
              <a:buSzPts val="2100"/>
              <a:buFont typeface="Calibri"/>
              <a:buChar char="❏"/>
            </a:pPr>
            <a:r>
              <a:rPr lang="en">
                <a:latin typeface="Calibri"/>
                <a:ea typeface="Calibri"/>
                <a:cs typeface="Calibri"/>
                <a:sym typeface="Calibri"/>
              </a:rPr>
              <a:t>Power Source (Battery)</a:t>
            </a:r>
            <a:endParaRPr>
              <a:latin typeface="Calibri"/>
              <a:ea typeface="Calibri"/>
              <a:cs typeface="Calibri"/>
              <a:sym typeface="Calibri"/>
            </a:endParaRPr>
          </a:p>
          <a:p>
            <a:pPr indent="-361950" lvl="0" marL="914400" rtl="0" algn="l">
              <a:spcBef>
                <a:spcPts val="0"/>
              </a:spcBef>
              <a:spcAft>
                <a:spcPts val="0"/>
              </a:spcAft>
              <a:buSzPts val="2100"/>
              <a:buFont typeface="Calibri"/>
              <a:buChar char="❏"/>
            </a:pPr>
            <a:r>
              <a:rPr lang="en">
                <a:latin typeface="Calibri"/>
                <a:ea typeface="Calibri"/>
                <a:cs typeface="Calibri"/>
                <a:sym typeface="Calibri"/>
              </a:rPr>
              <a:t>LED</a:t>
            </a:r>
            <a:endParaRPr>
              <a:latin typeface="Calibri"/>
              <a:ea typeface="Calibri"/>
              <a:cs typeface="Calibri"/>
              <a:sym typeface="Calibri"/>
            </a:endParaRPr>
          </a:p>
          <a:p>
            <a:pPr indent="-361950" lvl="0" marL="914400" rtl="0" algn="l">
              <a:spcBef>
                <a:spcPts val="0"/>
              </a:spcBef>
              <a:spcAft>
                <a:spcPts val="0"/>
              </a:spcAft>
              <a:buSzPts val="2100"/>
              <a:buFont typeface="Calibri"/>
              <a:buChar char="❏"/>
            </a:pPr>
            <a:r>
              <a:rPr lang="en">
                <a:latin typeface="Calibri"/>
                <a:ea typeface="Calibri"/>
                <a:cs typeface="Calibri"/>
                <a:sym typeface="Calibri"/>
              </a:rPr>
              <a:t>Potentiometer</a:t>
            </a:r>
            <a:endParaRPr>
              <a:latin typeface="Calibri"/>
              <a:ea typeface="Calibri"/>
              <a:cs typeface="Calibri"/>
              <a:sym typeface="Calibri"/>
            </a:endParaRPr>
          </a:p>
          <a:p>
            <a:pPr indent="-361950" lvl="0" marL="914400" rtl="0" algn="l">
              <a:spcBef>
                <a:spcPts val="0"/>
              </a:spcBef>
              <a:spcAft>
                <a:spcPts val="0"/>
              </a:spcAft>
              <a:buSzPts val="2100"/>
              <a:buFont typeface="Calibri"/>
              <a:buChar char="❏"/>
            </a:pPr>
            <a:r>
              <a:rPr lang="en">
                <a:latin typeface="Calibri"/>
                <a:ea typeface="Calibri"/>
                <a:cs typeface="Calibri"/>
                <a:sym typeface="Calibri"/>
              </a:rPr>
              <a:t>Wires</a:t>
            </a:r>
            <a:endParaRPr>
              <a:latin typeface="Calibri"/>
              <a:ea typeface="Calibri"/>
              <a:cs typeface="Calibri"/>
              <a:sym typeface="Calibri"/>
            </a:endParaRPr>
          </a:p>
          <a:p>
            <a:pPr indent="-361950" lvl="0" marL="914400" rtl="0" algn="l">
              <a:spcBef>
                <a:spcPts val="0"/>
              </a:spcBef>
              <a:spcAft>
                <a:spcPts val="0"/>
              </a:spcAft>
              <a:buSzPts val="2100"/>
              <a:buFont typeface="Calibri"/>
              <a:buChar char="❏"/>
            </a:pPr>
            <a:r>
              <a:rPr lang="en">
                <a:latin typeface="Calibri"/>
                <a:ea typeface="Calibri"/>
                <a:cs typeface="Calibri"/>
                <a:sym typeface="Calibri"/>
              </a:rPr>
              <a:t>Breadboard</a:t>
            </a:r>
            <a:endParaRPr>
              <a:latin typeface="Calibri"/>
              <a:ea typeface="Calibri"/>
              <a:cs typeface="Calibri"/>
              <a:sym typeface="Calibri"/>
            </a:endParaRPr>
          </a:p>
          <a:p>
            <a:pPr indent="0" lvl="0" marL="0" rtl="0" algn="l">
              <a:spcBef>
                <a:spcPts val="500"/>
              </a:spcBef>
              <a:spcAft>
                <a:spcPts val="5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59" name="Shape 859"/>
        <p:cNvGrpSpPr/>
        <p:nvPr/>
      </p:nvGrpSpPr>
      <p:grpSpPr>
        <a:xfrm>
          <a:off x="0" y="0"/>
          <a:ext cx="0" cy="0"/>
          <a:chOff x="0" y="0"/>
          <a:chExt cx="0" cy="0"/>
        </a:xfrm>
      </p:grpSpPr>
      <p:sp>
        <p:nvSpPr>
          <p:cNvPr id="860" name="Google Shape;860;p91"/>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3600"/>
              <a:t>Solution for </a:t>
            </a:r>
            <a:r>
              <a:rPr lang="en" sz="3600"/>
              <a:t>Activity #3</a:t>
            </a:r>
            <a:endParaRPr/>
          </a:p>
        </p:txBody>
      </p:sp>
      <p:sp>
        <p:nvSpPr>
          <p:cNvPr id="861" name="Google Shape;861;p91"/>
          <p:cNvSpPr txBox="1"/>
          <p:nvPr>
            <p:ph idx="1" type="body"/>
          </p:nvPr>
        </p:nvSpPr>
        <p:spPr>
          <a:xfrm>
            <a:off x="339212" y="1200151"/>
            <a:ext cx="8229600" cy="3394500"/>
          </a:xfrm>
          <a:prstGeom prst="rect">
            <a:avLst/>
          </a:prstGeom>
        </p:spPr>
        <p:txBody>
          <a:bodyPr anchorCtr="0" anchor="t" bIns="34275" lIns="68575" spcFirstLastPara="1" rIns="68575" wrap="square" tIns="34275">
            <a:noAutofit/>
          </a:bodyPr>
          <a:lstStyle/>
          <a:p>
            <a:pPr indent="0" lvl="0" marL="0" rtl="0" algn="l">
              <a:spcBef>
                <a:spcPts val="500"/>
              </a:spcBef>
              <a:spcAft>
                <a:spcPts val="500"/>
              </a:spcAft>
              <a:buNone/>
            </a:pPr>
            <a:r>
              <a:rPr lang="en"/>
              <a:t>Solution</a:t>
            </a:r>
            <a:endParaRPr/>
          </a:p>
        </p:txBody>
      </p:sp>
      <p:pic>
        <p:nvPicPr>
          <p:cNvPr id="862" name="Google Shape;862;p91"/>
          <p:cNvPicPr preferRelativeResize="0"/>
          <p:nvPr/>
        </p:nvPicPr>
        <p:blipFill rotWithShape="1">
          <a:blip r:embed="rId3">
            <a:alphaModFix/>
          </a:blip>
          <a:srcRect b="7527" l="0" r="0" t="0"/>
          <a:stretch/>
        </p:blipFill>
        <p:spPr>
          <a:xfrm>
            <a:off x="1613825" y="1852425"/>
            <a:ext cx="4743599" cy="2544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92"/>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sz="3600"/>
              <a:t>Soldering </a:t>
            </a:r>
            <a:endParaRPr sz="3600"/>
          </a:p>
        </p:txBody>
      </p:sp>
      <p:sp>
        <p:nvSpPr>
          <p:cNvPr id="868" name="Google Shape;868;p92"/>
          <p:cNvSpPr txBox="1"/>
          <p:nvPr>
            <p:ph idx="1" type="body"/>
          </p:nvPr>
        </p:nvSpPr>
        <p:spPr>
          <a:xfrm>
            <a:off x="68600" y="899225"/>
            <a:ext cx="8950500" cy="3947700"/>
          </a:xfrm>
          <a:prstGeom prst="rect">
            <a:avLst/>
          </a:prstGeom>
        </p:spPr>
        <p:txBody>
          <a:bodyPr anchorCtr="0" anchor="t" bIns="34275" lIns="68575" spcFirstLastPara="1" rIns="68575" wrap="square" tIns="34275">
            <a:noAutofit/>
          </a:bodyPr>
          <a:lstStyle/>
          <a:p>
            <a:pPr indent="-361950" lvl="0" marL="457200" rtl="0" algn="l">
              <a:lnSpc>
                <a:spcPct val="100000"/>
              </a:lnSpc>
              <a:spcBef>
                <a:spcPts val="0"/>
              </a:spcBef>
              <a:spcAft>
                <a:spcPts val="0"/>
              </a:spcAft>
              <a:buClr>
                <a:srgbClr val="FFC000"/>
              </a:buClr>
              <a:buSzPts val="2100"/>
              <a:buChar char="•"/>
            </a:pPr>
            <a:r>
              <a:rPr b="1" lang="en" sz="3000"/>
              <a:t>Learning Objectives</a:t>
            </a:r>
            <a:r>
              <a:rPr b="1" lang="en" sz="3600"/>
              <a:t> </a:t>
            </a:r>
            <a:endParaRPr b="1" sz="3600"/>
          </a:p>
          <a:p>
            <a:pPr indent="-342900" lvl="1" marL="914400" rtl="0" algn="l">
              <a:lnSpc>
                <a:spcPct val="100000"/>
              </a:lnSpc>
              <a:spcBef>
                <a:spcPts val="0"/>
              </a:spcBef>
              <a:spcAft>
                <a:spcPts val="0"/>
              </a:spcAft>
              <a:buSzPts val="1800"/>
              <a:buChar char="–"/>
            </a:pPr>
            <a:r>
              <a:rPr lang="en" sz="2400">
                <a:solidFill>
                  <a:srgbClr val="233A44"/>
                </a:solidFill>
              </a:rPr>
              <a:t>To understand the basics of soldering.</a:t>
            </a:r>
            <a:endParaRPr sz="2400">
              <a:solidFill>
                <a:srgbClr val="233A44"/>
              </a:solidFill>
            </a:endParaRPr>
          </a:p>
          <a:p>
            <a:pPr indent="-381000" lvl="1" marL="914400" rtl="0" algn="l">
              <a:lnSpc>
                <a:spcPct val="115000"/>
              </a:lnSpc>
              <a:spcBef>
                <a:spcPts val="0"/>
              </a:spcBef>
              <a:spcAft>
                <a:spcPts val="0"/>
              </a:spcAft>
              <a:buSzPts val="2400"/>
              <a:buChar char="–"/>
            </a:pPr>
            <a:r>
              <a:rPr lang="en" sz="2400">
                <a:solidFill>
                  <a:srgbClr val="233A44"/>
                </a:solidFill>
              </a:rPr>
              <a:t>To know how to effectively use a soldering iron.</a:t>
            </a:r>
            <a:endParaRPr sz="2400">
              <a:solidFill>
                <a:srgbClr val="233A44"/>
              </a:solidFill>
            </a:endParaRPr>
          </a:p>
          <a:p>
            <a:pPr indent="-381000" lvl="1" marL="914400" rtl="0" algn="l">
              <a:lnSpc>
                <a:spcPct val="115000"/>
              </a:lnSpc>
              <a:spcBef>
                <a:spcPts val="0"/>
              </a:spcBef>
              <a:spcAft>
                <a:spcPts val="0"/>
              </a:spcAft>
              <a:buSzPts val="2400"/>
              <a:buChar char="–"/>
            </a:pPr>
            <a:r>
              <a:rPr lang="en" sz="2400">
                <a:solidFill>
                  <a:srgbClr val="233A44"/>
                </a:solidFill>
              </a:rPr>
              <a:t>To achieve solid soldered joints.</a:t>
            </a:r>
            <a:endParaRPr sz="2400">
              <a:solidFill>
                <a:srgbClr val="233A44"/>
              </a:solidFill>
            </a:endParaRPr>
          </a:p>
          <a:p>
            <a:pPr indent="-381000" lvl="1" marL="914400" rtl="0" algn="l">
              <a:lnSpc>
                <a:spcPct val="115000"/>
              </a:lnSpc>
              <a:spcBef>
                <a:spcPts val="0"/>
              </a:spcBef>
              <a:spcAft>
                <a:spcPts val="0"/>
              </a:spcAft>
              <a:buSzPts val="2400"/>
              <a:buChar char="–"/>
            </a:pPr>
            <a:r>
              <a:rPr lang="en" sz="2400">
                <a:solidFill>
                  <a:srgbClr val="233A44"/>
                </a:solidFill>
              </a:rPr>
              <a:t>To understand all the safety </a:t>
            </a:r>
            <a:r>
              <a:rPr lang="en" sz="2400">
                <a:solidFill>
                  <a:srgbClr val="233A44"/>
                </a:solidFill>
              </a:rPr>
              <a:t>features</a:t>
            </a:r>
            <a:r>
              <a:rPr lang="en" sz="2400">
                <a:solidFill>
                  <a:srgbClr val="233A44"/>
                </a:solidFill>
              </a:rPr>
              <a:t> and other rules involved  when using a soldering iron.</a:t>
            </a:r>
            <a:endParaRPr b="1" sz="4800">
              <a:solidFill>
                <a:srgbClr val="AF7B5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93"/>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3600">
                <a:solidFill>
                  <a:srgbClr val="000000"/>
                </a:solidFill>
              </a:rPr>
              <a:t>What is soldering?</a:t>
            </a:r>
            <a:endParaRPr sz="3600">
              <a:solidFill>
                <a:srgbClr val="000000"/>
              </a:solidFill>
            </a:endParaRPr>
          </a:p>
        </p:txBody>
      </p:sp>
      <p:sp>
        <p:nvSpPr>
          <p:cNvPr id="874" name="Google Shape;874;p93"/>
          <p:cNvSpPr txBox="1"/>
          <p:nvPr>
            <p:ph idx="1" type="body"/>
          </p:nvPr>
        </p:nvSpPr>
        <p:spPr>
          <a:xfrm>
            <a:off x="107900" y="980150"/>
            <a:ext cx="4613100" cy="3884700"/>
          </a:xfrm>
          <a:prstGeom prst="rect">
            <a:avLst/>
          </a:prstGeom>
        </p:spPr>
        <p:txBody>
          <a:bodyPr anchorCtr="0" anchor="t" bIns="34275" lIns="68575" spcFirstLastPara="1" rIns="68575" wrap="square" tIns="34275">
            <a:noAutofit/>
          </a:bodyPr>
          <a:lstStyle/>
          <a:p>
            <a:pPr indent="-381000" lvl="0" marL="457200" rtl="0" algn="l">
              <a:lnSpc>
                <a:spcPct val="115000"/>
              </a:lnSpc>
              <a:spcBef>
                <a:spcPts val="0"/>
              </a:spcBef>
              <a:spcAft>
                <a:spcPts val="0"/>
              </a:spcAft>
              <a:buClr>
                <a:srgbClr val="FFC000"/>
              </a:buClr>
              <a:buSzPts val="2400"/>
              <a:buFont typeface="Calibri"/>
              <a:buChar char="•"/>
            </a:pPr>
            <a:r>
              <a:rPr lang="en" sz="2400">
                <a:solidFill>
                  <a:srgbClr val="233A44"/>
                </a:solidFill>
                <a:latin typeface="Calibri"/>
                <a:ea typeface="Calibri"/>
                <a:cs typeface="Calibri"/>
                <a:sym typeface="Calibri"/>
              </a:rPr>
              <a:t>Soldering is a method of joining metals. </a:t>
            </a:r>
            <a:endParaRPr sz="2400">
              <a:solidFill>
                <a:srgbClr val="233A44"/>
              </a:solidFill>
              <a:latin typeface="Calibri"/>
              <a:ea typeface="Calibri"/>
              <a:cs typeface="Calibri"/>
              <a:sym typeface="Calibri"/>
            </a:endParaRPr>
          </a:p>
          <a:p>
            <a:pPr indent="-381000" lvl="0" marL="457200" rtl="0" algn="l">
              <a:lnSpc>
                <a:spcPct val="115000"/>
              </a:lnSpc>
              <a:spcBef>
                <a:spcPts val="0"/>
              </a:spcBef>
              <a:spcAft>
                <a:spcPts val="0"/>
              </a:spcAft>
              <a:buClr>
                <a:srgbClr val="FFC000"/>
              </a:buClr>
              <a:buSzPts val="2400"/>
              <a:buFont typeface="Calibri"/>
              <a:buChar char="•"/>
            </a:pPr>
            <a:r>
              <a:rPr lang="en" sz="2400">
                <a:solidFill>
                  <a:srgbClr val="233A44"/>
                </a:solidFill>
                <a:latin typeface="Calibri"/>
                <a:ea typeface="Calibri"/>
                <a:cs typeface="Calibri"/>
                <a:sym typeface="Calibri"/>
              </a:rPr>
              <a:t>Using heat to melt a filler.</a:t>
            </a:r>
            <a:endParaRPr sz="2400">
              <a:solidFill>
                <a:srgbClr val="233A44"/>
              </a:solidFill>
              <a:latin typeface="Calibri"/>
              <a:ea typeface="Calibri"/>
              <a:cs typeface="Calibri"/>
              <a:sym typeface="Calibri"/>
            </a:endParaRPr>
          </a:p>
          <a:p>
            <a:pPr indent="-381000" lvl="0" marL="457200" rtl="0" algn="l">
              <a:lnSpc>
                <a:spcPct val="115000"/>
              </a:lnSpc>
              <a:spcBef>
                <a:spcPts val="0"/>
              </a:spcBef>
              <a:spcAft>
                <a:spcPts val="0"/>
              </a:spcAft>
              <a:buClr>
                <a:srgbClr val="FFC000"/>
              </a:buClr>
              <a:buSzPts val="2400"/>
              <a:buFont typeface="Calibri"/>
              <a:buChar char="•"/>
            </a:pPr>
            <a:r>
              <a:rPr lang="en" sz="2400">
                <a:solidFill>
                  <a:srgbClr val="233A44"/>
                </a:solidFill>
                <a:latin typeface="Calibri"/>
                <a:ea typeface="Calibri"/>
                <a:cs typeface="Calibri"/>
                <a:sym typeface="Calibri"/>
              </a:rPr>
              <a:t>Join two electrical components  </a:t>
            </a:r>
            <a:endParaRPr sz="2400">
              <a:latin typeface="Calibri"/>
              <a:ea typeface="Calibri"/>
              <a:cs typeface="Calibri"/>
              <a:sym typeface="Calibri"/>
            </a:endParaRPr>
          </a:p>
        </p:txBody>
      </p:sp>
      <p:pic>
        <p:nvPicPr>
          <p:cNvPr id="875" name="Google Shape;875;p93"/>
          <p:cNvPicPr preferRelativeResize="0"/>
          <p:nvPr/>
        </p:nvPicPr>
        <p:blipFill>
          <a:blip r:embed="rId3">
            <a:alphaModFix/>
          </a:blip>
          <a:stretch>
            <a:fillRect/>
          </a:stretch>
        </p:blipFill>
        <p:spPr>
          <a:xfrm>
            <a:off x="4880850" y="1094250"/>
            <a:ext cx="3808851" cy="32785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94"/>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sz="3600"/>
              <a:t>Tools needed</a:t>
            </a:r>
            <a:endParaRPr sz="3600"/>
          </a:p>
        </p:txBody>
      </p:sp>
      <p:sp>
        <p:nvSpPr>
          <p:cNvPr id="881" name="Google Shape;881;p94"/>
          <p:cNvSpPr txBox="1"/>
          <p:nvPr>
            <p:ph idx="1" type="body"/>
          </p:nvPr>
        </p:nvSpPr>
        <p:spPr>
          <a:xfrm>
            <a:off x="339200" y="1200150"/>
            <a:ext cx="8229600" cy="3700500"/>
          </a:xfrm>
          <a:prstGeom prst="rect">
            <a:avLst/>
          </a:prstGeom>
        </p:spPr>
        <p:txBody>
          <a:bodyPr anchorCtr="0" anchor="t" bIns="34275" lIns="68575" spcFirstLastPara="1" rIns="68575" wrap="square" tIns="34275">
            <a:noAutofit/>
          </a:bodyPr>
          <a:lstStyle/>
          <a:p>
            <a:pPr indent="-381000" lvl="0" marL="457200" rtl="0" algn="l">
              <a:lnSpc>
                <a:spcPct val="115000"/>
              </a:lnSpc>
              <a:spcBef>
                <a:spcPts val="0"/>
              </a:spcBef>
              <a:spcAft>
                <a:spcPts val="0"/>
              </a:spcAft>
              <a:buClr>
                <a:srgbClr val="FFC000"/>
              </a:buClr>
              <a:buSzPts val="2400"/>
              <a:buFont typeface="Calibri"/>
              <a:buChar char="●"/>
            </a:pPr>
            <a:r>
              <a:rPr lang="en" sz="2400">
                <a:solidFill>
                  <a:srgbClr val="233A44"/>
                </a:solidFill>
                <a:latin typeface="Calibri"/>
                <a:ea typeface="Calibri"/>
                <a:cs typeface="Calibri"/>
                <a:sym typeface="Calibri"/>
              </a:rPr>
              <a:t>Safety Glasses</a:t>
            </a:r>
            <a:endParaRPr sz="2400">
              <a:solidFill>
                <a:srgbClr val="233A44"/>
              </a:solidFill>
              <a:latin typeface="Calibri"/>
              <a:ea typeface="Calibri"/>
              <a:cs typeface="Calibri"/>
              <a:sym typeface="Calibri"/>
            </a:endParaRPr>
          </a:p>
          <a:p>
            <a:pPr indent="-381000" lvl="0" marL="457200" rtl="0" algn="l">
              <a:lnSpc>
                <a:spcPct val="115000"/>
              </a:lnSpc>
              <a:spcBef>
                <a:spcPts val="0"/>
              </a:spcBef>
              <a:spcAft>
                <a:spcPts val="0"/>
              </a:spcAft>
              <a:buClr>
                <a:srgbClr val="FFC000"/>
              </a:buClr>
              <a:buSzPts val="2400"/>
              <a:buFont typeface="Calibri"/>
              <a:buChar char="●"/>
            </a:pPr>
            <a:r>
              <a:rPr lang="en" sz="2400">
                <a:solidFill>
                  <a:srgbClr val="233A44"/>
                </a:solidFill>
                <a:latin typeface="Calibri"/>
                <a:ea typeface="Calibri"/>
                <a:cs typeface="Calibri"/>
                <a:sym typeface="Calibri"/>
              </a:rPr>
              <a:t>Soldering Station Including: </a:t>
            </a:r>
            <a:endParaRPr sz="2400">
              <a:solidFill>
                <a:srgbClr val="233A44"/>
              </a:solidFill>
              <a:latin typeface="Calibri"/>
              <a:ea typeface="Calibri"/>
              <a:cs typeface="Calibri"/>
              <a:sym typeface="Calibri"/>
            </a:endParaRPr>
          </a:p>
          <a:p>
            <a:pPr indent="-317500" lvl="1" marL="9144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Solder stand</a:t>
            </a:r>
            <a:endParaRPr sz="1400">
              <a:solidFill>
                <a:srgbClr val="233A44"/>
              </a:solidFill>
              <a:latin typeface="Calibri"/>
              <a:ea typeface="Calibri"/>
              <a:cs typeface="Calibri"/>
              <a:sym typeface="Calibri"/>
            </a:endParaRPr>
          </a:p>
          <a:p>
            <a:pPr indent="-317500" lvl="1" marL="9144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Solder Iron </a:t>
            </a:r>
            <a:endParaRPr sz="1400">
              <a:solidFill>
                <a:srgbClr val="233A44"/>
              </a:solidFill>
              <a:latin typeface="Calibri"/>
              <a:ea typeface="Calibri"/>
              <a:cs typeface="Calibri"/>
              <a:sym typeface="Calibri"/>
            </a:endParaRPr>
          </a:p>
          <a:p>
            <a:pPr indent="-317500" lvl="1" marL="914400" rtl="0" algn="l">
              <a:lnSpc>
                <a:spcPct val="115000"/>
              </a:lnSpc>
              <a:spcBef>
                <a:spcPts val="0"/>
              </a:spcBef>
              <a:spcAft>
                <a:spcPts val="0"/>
              </a:spcAft>
              <a:buClr>
                <a:srgbClr val="233A44"/>
              </a:buClr>
              <a:buSzPts val="1400"/>
              <a:buFont typeface="Calibri"/>
              <a:buChar char="○"/>
            </a:pPr>
            <a:r>
              <a:rPr lang="en" sz="1400">
                <a:solidFill>
                  <a:srgbClr val="233A44"/>
                </a:solidFill>
              </a:rPr>
              <a:t>Solder</a:t>
            </a:r>
            <a:endParaRPr sz="1400">
              <a:solidFill>
                <a:srgbClr val="233A44"/>
              </a:solidFill>
            </a:endParaRPr>
          </a:p>
          <a:p>
            <a:pPr indent="-317500" lvl="1" marL="914400" rtl="0" algn="l">
              <a:lnSpc>
                <a:spcPct val="115000"/>
              </a:lnSpc>
              <a:spcBef>
                <a:spcPts val="0"/>
              </a:spcBef>
              <a:spcAft>
                <a:spcPts val="0"/>
              </a:spcAft>
              <a:buClr>
                <a:srgbClr val="233A44"/>
              </a:buClr>
              <a:buSzPts val="1400"/>
              <a:buFont typeface="Calibri"/>
              <a:buChar char="○"/>
            </a:pPr>
            <a:r>
              <a:rPr lang="en" sz="1400">
                <a:solidFill>
                  <a:srgbClr val="233A44"/>
                </a:solidFill>
              </a:rPr>
              <a:t>Solder wick</a:t>
            </a:r>
            <a:endParaRPr sz="2400">
              <a:solidFill>
                <a:srgbClr val="233A44"/>
              </a:solidFill>
              <a:latin typeface="Calibri"/>
              <a:ea typeface="Calibri"/>
              <a:cs typeface="Calibri"/>
              <a:sym typeface="Calibri"/>
            </a:endParaRPr>
          </a:p>
          <a:p>
            <a:pPr indent="-381000" lvl="0" marL="457200" rtl="0" algn="l">
              <a:lnSpc>
                <a:spcPct val="115000"/>
              </a:lnSpc>
              <a:spcBef>
                <a:spcPts val="0"/>
              </a:spcBef>
              <a:spcAft>
                <a:spcPts val="0"/>
              </a:spcAft>
              <a:buClr>
                <a:srgbClr val="FFC000"/>
              </a:buClr>
              <a:buSzPts val="2400"/>
              <a:buFont typeface="Calibri"/>
              <a:buChar char="●"/>
            </a:pPr>
            <a:r>
              <a:rPr lang="en" sz="2400">
                <a:solidFill>
                  <a:srgbClr val="233A44"/>
                </a:solidFill>
                <a:latin typeface="Calibri"/>
                <a:ea typeface="Calibri"/>
                <a:cs typeface="Calibri"/>
                <a:sym typeface="Calibri"/>
              </a:rPr>
              <a:t>Wire cutter.</a:t>
            </a:r>
            <a:endParaRPr sz="2400">
              <a:solidFill>
                <a:srgbClr val="233A44"/>
              </a:solidFill>
              <a:latin typeface="Calibri"/>
              <a:ea typeface="Calibri"/>
              <a:cs typeface="Calibri"/>
              <a:sym typeface="Calibri"/>
            </a:endParaRPr>
          </a:p>
          <a:p>
            <a:pPr indent="-381000" lvl="0" marL="457200" rtl="0" algn="l">
              <a:lnSpc>
                <a:spcPct val="115000"/>
              </a:lnSpc>
              <a:spcBef>
                <a:spcPts val="0"/>
              </a:spcBef>
              <a:spcAft>
                <a:spcPts val="0"/>
              </a:spcAft>
              <a:buClr>
                <a:srgbClr val="FFC000"/>
              </a:buClr>
              <a:buSzPts val="2400"/>
              <a:buFont typeface="Calibri"/>
              <a:buChar char="●"/>
            </a:pPr>
            <a:r>
              <a:rPr lang="en" sz="2400">
                <a:solidFill>
                  <a:srgbClr val="233A44"/>
                </a:solidFill>
                <a:latin typeface="Calibri"/>
                <a:ea typeface="Calibri"/>
                <a:cs typeface="Calibri"/>
                <a:sym typeface="Calibri"/>
              </a:rPr>
              <a:t>Wire stripper </a:t>
            </a:r>
            <a:endParaRPr sz="2400">
              <a:solidFill>
                <a:srgbClr val="233A44"/>
              </a:solidFill>
              <a:latin typeface="Calibri"/>
              <a:ea typeface="Calibri"/>
              <a:cs typeface="Calibri"/>
              <a:sym typeface="Calibri"/>
            </a:endParaRPr>
          </a:p>
          <a:p>
            <a:pPr indent="-381000" lvl="0" marL="457200" rtl="0" algn="l">
              <a:lnSpc>
                <a:spcPct val="115000"/>
              </a:lnSpc>
              <a:spcBef>
                <a:spcPts val="0"/>
              </a:spcBef>
              <a:spcAft>
                <a:spcPts val="0"/>
              </a:spcAft>
              <a:buClr>
                <a:srgbClr val="FFC000"/>
              </a:buClr>
              <a:buSzPts val="2400"/>
              <a:buFont typeface="Calibri"/>
              <a:buChar char="●"/>
            </a:pPr>
            <a:r>
              <a:rPr lang="en" sz="2400">
                <a:solidFill>
                  <a:srgbClr val="233A44"/>
                </a:solidFill>
                <a:latin typeface="Calibri"/>
                <a:ea typeface="Calibri"/>
                <a:cs typeface="Calibri"/>
                <a:sym typeface="Calibri"/>
              </a:rPr>
              <a:t>Wet sponge  </a:t>
            </a:r>
            <a:endParaRPr sz="2400">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Google Shape;886;p95"/>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chemeClr val="dk1"/>
              </a:buClr>
              <a:buSzPts val="3000"/>
              <a:buFont typeface="Arial"/>
              <a:buNone/>
            </a:pPr>
            <a:r>
              <a:rPr lang="en" sz="3600">
                <a:solidFill>
                  <a:srgbClr val="000000"/>
                </a:solidFill>
              </a:rPr>
              <a:t>What is solder?</a:t>
            </a:r>
            <a:endParaRPr>
              <a:solidFill>
                <a:srgbClr val="000000"/>
              </a:solidFill>
            </a:endParaRPr>
          </a:p>
        </p:txBody>
      </p:sp>
      <p:sp>
        <p:nvSpPr>
          <p:cNvPr id="887" name="Google Shape;887;p95"/>
          <p:cNvSpPr txBox="1"/>
          <p:nvPr>
            <p:ph idx="1" type="body"/>
          </p:nvPr>
        </p:nvSpPr>
        <p:spPr>
          <a:xfrm>
            <a:off x="339200" y="1063850"/>
            <a:ext cx="8229600" cy="3530700"/>
          </a:xfrm>
          <a:prstGeom prst="rect">
            <a:avLst/>
          </a:prstGeom>
        </p:spPr>
        <p:txBody>
          <a:bodyPr anchorCtr="0" anchor="t" bIns="34275" lIns="68575" spcFirstLastPara="1" rIns="68575" wrap="square" tIns="34275">
            <a:noAutofit/>
          </a:bodyPr>
          <a:lstStyle/>
          <a:p>
            <a:pPr indent="-419100" lvl="0" marL="457200" rtl="0" algn="l">
              <a:lnSpc>
                <a:spcPct val="115000"/>
              </a:lnSpc>
              <a:spcBef>
                <a:spcPts val="0"/>
              </a:spcBef>
              <a:spcAft>
                <a:spcPts val="0"/>
              </a:spcAft>
              <a:buClr>
                <a:srgbClr val="FFC000"/>
              </a:buClr>
              <a:buSzPts val="3000"/>
              <a:buFont typeface="Arial"/>
              <a:buChar char="●"/>
            </a:pPr>
            <a:r>
              <a:rPr lang="en" sz="3000">
                <a:solidFill>
                  <a:srgbClr val="233A44"/>
                </a:solidFill>
              </a:rPr>
              <a:t>Solder is a metal alloy. </a:t>
            </a:r>
            <a:endParaRPr sz="3000">
              <a:solidFill>
                <a:srgbClr val="233A44"/>
              </a:solidFill>
            </a:endParaRPr>
          </a:p>
          <a:p>
            <a:pPr indent="-419100" lvl="0" marL="457200" rtl="0" algn="l">
              <a:lnSpc>
                <a:spcPct val="115000"/>
              </a:lnSpc>
              <a:spcBef>
                <a:spcPts val="0"/>
              </a:spcBef>
              <a:spcAft>
                <a:spcPts val="0"/>
              </a:spcAft>
              <a:buClr>
                <a:srgbClr val="FFC000"/>
              </a:buClr>
              <a:buSzPts val="3000"/>
              <a:buFont typeface="Arial"/>
              <a:buChar char="●"/>
            </a:pPr>
            <a:r>
              <a:rPr lang="en" sz="3000">
                <a:solidFill>
                  <a:srgbClr val="233A44"/>
                </a:solidFill>
              </a:rPr>
              <a:t>It is tin and copper. </a:t>
            </a:r>
            <a:endParaRPr sz="3000">
              <a:solidFill>
                <a:srgbClr val="233A44"/>
              </a:solidFill>
            </a:endParaRPr>
          </a:p>
          <a:p>
            <a:pPr indent="-419100" lvl="0" marL="457200" rtl="0" algn="l">
              <a:lnSpc>
                <a:spcPct val="115000"/>
              </a:lnSpc>
              <a:spcBef>
                <a:spcPts val="0"/>
              </a:spcBef>
              <a:spcAft>
                <a:spcPts val="0"/>
              </a:spcAft>
              <a:buClr>
                <a:srgbClr val="FFC000"/>
              </a:buClr>
              <a:buSzPts val="3000"/>
              <a:buFont typeface="Arial"/>
              <a:buChar char="●"/>
            </a:pPr>
            <a:r>
              <a:rPr lang="en" sz="3000">
                <a:solidFill>
                  <a:srgbClr val="233A44"/>
                </a:solidFill>
              </a:rPr>
              <a:t>Lead free solder.</a:t>
            </a:r>
            <a:endParaRPr sz="3000">
              <a:solidFill>
                <a:srgbClr val="233A44"/>
              </a:solidFill>
            </a:endParaRPr>
          </a:p>
          <a:p>
            <a:pPr indent="-419100" lvl="0" marL="457200" rtl="0" algn="l">
              <a:lnSpc>
                <a:spcPct val="115000"/>
              </a:lnSpc>
              <a:spcBef>
                <a:spcPts val="0"/>
              </a:spcBef>
              <a:spcAft>
                <a:spcPts val="0"/>
              </a:spcAft>
              <a:buClr>
                <a:srgbClr val="FFC000"/>
              </a:buClr>
              <a:buSzPts val="3000"/>
              <a:buFont typeface="Arial"/>
              <a:buChar char="●"/>
            </a:pPr>
            <a:r>
              <a:rPr lang="en" sz="3000">
                <a:solidFill>
                  <a:srgbClr val="233A44"/>
                </a:solidFill>
              </a:rPr>
              <a:t>Solder melts between 210- 230</a:t>
            </a:r>
            <a:r>
              <a:rPr baseline="30000" lang="en" sz="3000">
                <a:solidFill>
                  <a:srgbClr val="233A44"/>
                </a:solidFill>
              </a:rPr>
              <a:t>o</a:t>
            </a:r>
            <a:r>
              <a:rPr lang="en" sz="3000">
                <a:solidFill>
                  <a:srgbClr val="233A44"/>
                </a:solidFill>
              </a:rPr>
              <a:t>C.</a:t>
            </a:r>
            <a:endParaRPr sz="3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Google Shape;892;p96"/>
          <p:cNvSpPr txBox="1"/>
          <p:nvPr>
            <p:ph type="title"/>
          </p:nvPr>
        </p:nvSpPr>
        <p:spPr>
          <a:xfrm>
            <a:off x="339200" y="-1"/>
            <a:ext cx="8500200" cy="8409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chemeClr val="dk1"/>
              </a:buClr>
              <a:buSzPts val="3000"/>
              <a:buFont typeface="Arial"/>
              <a:buNone/>
            </a:pPr>
            <a:r>
              <a:rPr lang="en" sz="4800">
                <a:solidFill>
                  <a:srgbClr val="000000"/>
                </a:solidFill>
              </a:rPr>
              <a:t>Safety First!</a:t>
            </a:r>
            <a:endParaRPr>
              <a:solidFill>
                <a:srgbClr val="000000"/>
              </a:solidFill>
            </a:endParaRPr>
          </a:p>
        </p:txBody>
      </p:sp>
      <p:sp>
        <p:nvSpPr>
          <p:cNvPr id="893" name="Google Shape;893;p96"/>
          <p:cNvSpPr txBox="1"/>
          <p:nvPr>
            <p:ph idx="1" type="body"/>
          </p:nvPr>
        </p:nvSpPr>
        <p:spPr>
          <a:xfrm>
            <a:off x="68600" y="985950"/>
            <a:ext cx="4972800" cy="3608700"/>
          </a:xfrm>
          <a:prstGeom prst="rect">
            <a:avLst/>
          </a:prstGeom>
        </p:spPr>
        <p:txBody>
          <a:bodyPr anchorCtr="0" anchor="t" bIns="34275" lIns="68575" spcFirstLastPara="1" rIns="68575" wrap="square" tIns="34275">
            <a:noAutofit/>
          </a:bodyPr>
          <a:lstStyle/>
          <a:p>
            <a:pPr indent="-431800" lvl="0" marL="457200" rtl="0" algn="l">
              <a:lnSpc>
                <a:spcPct val="115000"/>
              </a:lnSpc>
              <a:spcBef>
                <a:spcPts val="800"/>
              </a:spcBef>
              <a:spcAft>
                <a:spcPts val="0"/>
              </a:spcAft>
              <a:buSzPts val="3200"/>
              <a:buChar char="•"/>
            </a:pPr>
            <a:r>
              <a:rPr lang="en" sz="3200"/>
              <a:t>What would happen if I put my hand in boiling water? </a:t>
            </a:r>
            <a:endParaRPr sz="3200"/>
          </a:p>
          <a:p>
            <a:pPr indent="-431800" lvl="0" marL="457200" rtl="0" algn="l">
              <a:lnSpc>
                <a:spcPct val="115000"/>
              </a:lnSpc>
              <a:spcBef>
                <a:spcPts val="0"/>
              </a:spcBef>
              <a:spcAft>
                <a:spcPts val="0"/>
              </a:spcAft>
              <a:buSzPts val="3200"/>
              <a:buChar char="•"/>
            </a:pPr>
            <a:r>
              <a:rPr lang="en" sz="3200"/>
              <a:t>Water boils at 100</a:t>
            </a:r>
            <a:r>
              <a:rPr baseline="30000" lang="en" sz="3200"/>
              <a:t>o </a:t>
            </a:r>
            <a:r>
              <a:rPr lang="en" sz="3200"/>
              <a:t>C. </a:t>
            </a:r>
            <a:endParaRPr/>
          </a:p>
        </p:txBody>
      </p:sp>
      <p:pic>
        <p:nvPicPr>
          <p:cNvPr id="894" name="Google Shape;894;p96"/>
          <p:cNvPicPr preferRelativeResize="0"/>
          <p:nvPr/>
        </p:nvPicPr>
        <p:blipFill rotWithShape="1">
          <a:blip r:embed="rId3">
            <a:alphaModFix/>
          </a:blip>
          <a:srcRect b="0" l="0" r="0" t="0"/>
          <a:stretch/>
        </p:blipFill>
        <p:spPr>
          <a:xfrm>
            <a:off x="5452225" y="1155875"/>
            <a:ext cx="3387175" cy="31881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97"/>
          <p:cNvSpPr txBox="1"/>
          <p:nvPr>
            <p:ph type="title"/>
          </p:nvPr>
        </p:nvSpPr>
        <p:spPr>
          <a:xfrm>
            <a:off x="339200" y="97849"/>
            <a:ext cx="8500200" cy="7428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sz="4800">
                <a:solidFill>
                  <a:srgbClr val="000000"/>
                </a:solidFill>
              </a:rPr>
              <a:t>Stop!</a:t>
            </a:r>
            <a:endParaRPr sz="4800">
              <a:solidFill>
                <a:srgbClr val="000000"/>
              </a:solidFill>
            </a:endParaRPr>
          </a:p>
        </p:txBody>
      </p:sp>
      <p:sp>
        <p:nvSpPr>
          <p:cNvPr id="900" name="Google Shape;900;p97"/>
          <p:cNvSpPr txBox="1"/>
          <p:nvPr>
            <p:ph idx="1" type="body"/>
          </p:nvPr>
        </p:nvSpPr>
        <p:spPr>
          <a:xfrm>
            <a:off x="339200" y="1008350"/>
            <a:ext cx="5007900" cy="3756000"/>
          </a:xfrm>
          <a:prstGeom prst="rect">
            <a:avLst/>
          </a:prstGeom>
        </p:spPr>
        <p:txBody>
          <a:bodyPr anchorCtr="0" anchor="t" bIns="34275" lIns="68575" spcFirstLastPara="1" rIns="68575" wrap="square" tIns="34275">
            <a:noAutofit/>
          </a:bodyPr>
          <a:lstStyle/>
          <a:p>
            <a:pPr indent="-419100" lvl="0" marL="457200" rtl="0" algn="l">
              <a:spcBef>
                <a:spcPts val="500"/>
              </a:spcBef>
              <a:spcAft>
                <a:spcPts val="0"/>
              </a:spcAft>
              <a:buSzPts val="3000"/>
              <a:buFont typeface="Calibri"/>
              <a:buChar char="•"/>
            </a:pPr>
            <a:r>
              <a:rPr lang="en" sz="3000">
                <a:latin typeface="Calibri"/>
                <a:ea typeface="Calibri"/>
                <a:cs typeface="Calibri"/>
                <a:sym typeface="Calibri"/>
              </a:rPr>
              <a:t>The </a:t>
            </a:r>
            <a:r>
              <a:rPr lang="en" sz="3000">
                <a:latin typeface="Calibri"/>
                <a:ea typeface="Calibri"/>
                <a:cs typeface="Calibri"/>
                <a:sym typeface="Calibri"/>
              </a:rPr>
              <a:t>Soldering Iron is heated to </a:t>
            </a:r>
            <a:r>
              <a:rPr b="1" lang="en" sz="3000">
                <a:solidFill>
                  <a:srgbClr val="233A44"/>
                </a:solidFill>
                <a:latin typeface="Calibri"/>
                <a:ea typeface="Calibri"/>
                <a:cs typeface="Calibri"/>
                <a:sym typeface="Calibri"/>
              </a:rPr>
              <a:t>350</a:t>
            </a:r>
            <a:r>
              <a:rPr b="1" baseline="30000" lang="en" sz="3000">
                <a:solidFill>
                  <a:srgbClr val="233A44"/>
                </a:solidFill>
                <a:latin typeface="Calibri"/>
                <a:ea typeface="Calibri"/>
                <a:cs typeface="Calibri"/>
                <a:sym typeface="Calibri"/>
              </a:rPr>
              <a:t>o</a:t>
            </a:r>
            <a:r>
              <a:rPr b="1" lang="en" sz="3000">
                <a:solidFill>
                  <a:srgbClr val="233A44"/>
                </a:solidFill>
                <a:latin typeface="Calibri"/>
                <a:ea typeface="Calibri"/>
                <a:cs typeface="Calibri"/>
                <a:sym typeface="Calibri"/>
              </a:rPr>
              <a:t>C</a:t>
            </a:r>
            <a:endParaRPr b="1" sz="3000">
              <a:latin typeface="Calibri"/>
              <a:ea typeface="Calibri"/>
              <a:cs typeface="Calibri"/>
              <a:sym typeface="Calibri"/>
            </a:endParaRPr>
          </a:p>
          <a:p>
            <a:pPr indent="-419100" lvl="0" marL="457200" rtl="0" algn="l">
              <a:spcBef>
                <a:spcPts val="0"/>
              </a:spcBef>
              <a:spcAft>
                <a:spcPts val="0"/>
              </a:spcAft>
              <a:buSzPts val="3000"/>
              <a:buFont typeface="Calibri"/>
              <a:buChar char="•"/>
            </a:pPr>
            <a:r>
              <a:rPr b="1" lang="en" sz="3000">
                <a:latin typeface="Calibri"/>
                <a:ea typeface="Calibri"/>
                <a:cs typeface="Calibri"/>
                <a:sym typeface="Calibri"/>
              </a:rPr>
              <a:t>DO NOT TOUCH IT WITHOUT APPROVAL!!</a:t>
            </a:r>
            <a:endParaRPr b="1" sz="3000">
              <a:latin typeface="Calibri"/>
              <a:ea typeface="Calibri"/>
              <a:cs typeface="Calibri"/>
              <a:sym typeface="Calibri"/>
            </a:endParaRPr>
          </a:p>
          <a:p>
            <a:pPr indent="-419100" lvl="0" marL="457200" rtl="0" algn="l">
              <a:spcBef>
                <a:spcPts val="0"/>
              </a:spcBef>
              <a:spcAft>
                <a:spcPts val="0"/>
              </a:spcAft>
              <a:buSzPts val="3000"/>
              <a:buFont typeface="Calibri"/>
              <a:buChar char="•"/>
            </a:pPr>
            <a:r>
              <a:rPr lang="en" sz="3000">
                <a:solidFill>
                  <a:srgbClr val="000000"/>
                </a:solidFill>
                <a:latin typeface="Calibri"/>
                <a:ea typeface="Calibri"/>
                <a:cs typeface="Calibri"/>
                <a:sym typeface="Calibri"/>
              </a:rPr>
              <a:t>Never, under any circumstances, should you touch the metal part of the soldering iron.</a:t>
            </a:r>
            <a:endParaRPr sz="3000">
              <a:solidFill>
                <a:srgbClr val="000000"/>
              </a:solidFill>
              <a:latin typeface="Calibri"/>
              <a:ea typeface="Calibri"/>
              <a:cs typeface="Calibri"/>
              <a:sym typeface="Calibri"/>
            </a:endParaRPr>
          </a:p>
          <a:p>
            <a:pPr indent="0" lvl="0" marL="0" rtl="0" algn="l">
              <a:spcBef>
                <a:spcPts val="500"/>
              </a:spcBef>
              <a:spcAft>
                <a:spcPts val="0"/>
              </a:spcAft>
              <a:buNone/>
            </a:pPr>
            <a:r>
              <a:t/>
            </a:r>
            <a:endParaRPr sz="3000">
              <a:latin typeface="Calibri"/>
              <a:ea typeface="Calibri"/>
              <a:cs typeface="Calibri"/>
              <a:sym typeface="Calibri"/>
            </a:endParaRPr>
          </a:p>
          <a:p>
            <a:pPr indent="0" lvl="0" marL="457200" rtl="0" algn="l">
              <a:spcBef>
                <a:spcPts val="500"/>
              </a:spcBef>
              <a:spcAft>
                <a:spcPts val="0"/>
              </a:spcAft>
              <a:buNone/>
            </a:pPr>
            <a:r>
              <a:t/>
            </a:r>
            <a:endParaRPr sz="2400">
              <a:solidFill>
                <a:srgbClr val="233A44"/>
              </a:solidFill>
            </a:endParaRPr>
          </a:p>
          <a:p>
            <a:pPr indent="0" lvl="0" marL="457200" rtl="0" algn="l">
              <a:spcBef>
                <a:spcPts val="500"/>
              </a:spcBef>
              <a:spcAft>
                <a:spcPts val="0"/>
              </a:spcAft>
              <a:buNone/>
            </a:pPr>
            <a:r>
              <a:t/>
            </a:r>
            <a:endParaRPr sz="2400">
              <a:solidFill>
                <a:srgbClr val="233A44"/>
              </a:solidFill>
            </a:endParaRPr>
          </a:p>
          <a:p>
            <a:pPr indent="0" lvl="0" marL="457200" rtl="0" algn="l">
              <a:spcBef>
                <a:spcPts val="500"/>
              </a:spcBef>
              <a:spcAft>
                <a:spcPts val="500"/>
              </a:spcAft>
              <a:buNone/>
            </a:pPr>
            <a:r>
              <a:t/>
            </a:r>
            <a:endParaRPr sz="2400">
              <a:solidFill>
                <a:srgbClr val="233A44"/>
              </a:solidFill>
            </a:endParaRPr>
          </a:p>
        </p:txBody>
      </p:sp>
      <p:pic>
        <p:nvPicPr>
          <p:cNvPr id="901" name="Google Shape;901;p97"/>
          <p:cNvPicPr preferRelativeResize="0"/>
          <p:nvPr/>
        </p:nvPicPr>
        <p:blipFill rotWithShape="1">
          <a:blip r:embed="rId3">
            <a:alphaModFix/>
          </a:blip>
          <a:srcRect b="0" l="0" r="0" t="0"/>
          <a:stretch/>
        </p:blipFill>
        <p:spPr>
          <a:xfrm>
            <a:off x="5347025" y="1133525"/>
            <a:ext cx="3492375" cy="3121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3"/>
          <p:cNvSpPr txBox="1"/>
          <p:nvPr>
            <p:ph type="title"/>
          </p:nvPr>
        </p:nvSpPr>
        <p:spPr>
          <a:xfrm>
            <a:off x="289562" y="181504"/>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Font typeface="Arial"/>
              <a:buNone/>
            </a:pPr>
            <a:r>
              <a:rPr lang="en" sz="3600"/>
              <a:t>What is Current? </a:t>
            </a:r>
            <a:endParaRPr/>
          </a:p>
        </p:txBody>
      </p:sp>
      <p:sp>
        <p:nvSpPr>
          <p:cNvPr id="316" name="Google Shape;316;p53"/>
          <p:cNvSpPr txBox="1"/>
          <p:nvPr>
            <p:ph idx="1" type="body"/>
          </p:nvPr>
        </p:nvSpPr>
        <p:spPr>
          <a:xfrm>
            <a:off x="339212" y="1200151"/>
            <a:ext cx="8229600" cy="3394500"/>
          </a:xfrm>
          <a:prstGeom prst="rect">
            <a:avLst/>
          </a:prstGeom>
        </p:spPr>
        <p:txBody>
          <a:bodyPr anchorCtr="0" anchor="t" bIns="34275" lIns="68575" spcFirstLastPara="1" rIns="68575" wrap="square" tIns="34275">
            <a:noAutofit/>
          </a:bodyPr>
          <a:lstStyle/>
          <a:p>
            <a:pPr indent="-419100" lvl="0" marL="457200" rtl="0" algn="l">
              <a:spcBef>
                <a:spcPts val="500"/>
              </a:spcBef>
              <a:spcAft>
                <a:spcPts val="0"/>
              </a:spcAft>
              <a:buSzPts val="3000"/>
              <a:buChar char="•"/>
            </a:pPr>
            <a:r>
              <a:rPr lang="en" sz="3000"/>
              <a:t>Current</a:t>
            </a:r>
            <a:r>
              <a:rPr lang="en" sz="3000"/>
              <a:t> is the movement of Electron from high potential to low potential.</a:t>
            </a:r>
            <a:endParaRPr sz="3000"/>
          </a:p>
          <a:p>
            <a:pPr indent="-419100" lvl="0" marL="457200" rtl="0" algn="l">
              <a:spcBef>
                <a:spcPts val="0"/>
              </a:spcBef>
              <a:spcAft>
                <a:spcPts val="0"/>
              </a:spcAft>
              <a:buSzPts val="3000"/>
              <a:buChar char="•"/>
            </a:pPr>
            <a:r>
              <a:rPr lang="en" sz="3000"/>
              <a:t>In our case, we define an electric charge as an electron</a:t>
            </a:r>
            <a:endParaRPr sz="3000"/>
          </a:p>
          <a:p>
            <a:pPr indent="-419100" lvl="0" marL="457200" rtl="0" algn="l">
              <a:spcBef>
                <a:spcPts val="0"/>
              </a:spcBef>
              <a:spcAft>
                <a:spcPts val="0"/>
              </a:spcAft>
              <a:buSzPts val="3000"/>
              <a:buChar char="•"/>
            </a:pPr>
            <a:r>
              <a:rPr lang="en" sz="3000"/>
              <a:t>Current is the rate at which electrical charges pass through a wire</a:t>
            </a:r>
            <a:endParaRPr sz="3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sp>
        <p:nvSpPr>
          <p:cNvPr id="906" name="Google Shape;906;p98"/>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n" sz="4800"/>
              <a:t>Safety First!</a:t>
            </a:r>
            <a:endParaRPr/>
          </a:p>
        </p:txBody>
      </p:sp>
      <p:sp>
        <p:nvSpPr>
          <p:cNvPr id="907" name="Google Shape;907;p98"/>
          <p:cNvSpPr txBox="1"/>
          <p:nvPr>
            <p:ph idx="1" type="body"/>
          </p:nvPr>
        </p:nvSpPr>
        <p:spPr>
          <a:xfrm>
            <a:off x="339200" y="1032200"/>
            <a:ext cx="8578800" cy="35625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1600"/>
              </a:spcAft>
              <a:buClr>
                <a:schemeClr val="dk1"/>
              </a:buClr>
              <a:buSzPts val="1300"/>
              <a:buFont typeface="Arial"/>
              <a:buNone/>
            </a:pPr>
            <a:r>
              <a:rPr lang="en" sz="2400">
                <a:solidFill>
                  <a:srgbClr val="233A44"/>
                </a:solidFill>
                <a:latin typeface="Calibri"/>
                <a:ea typeface="Calibri"/>
                <a:cs typeface="Calibri"/>
                <a:sym typeface="Calibri"/>
              </a:rPr>
              <a:t>Always keep the pencil tip in stand. Never put on the table.</a:t>
            </a:r>
            <a:endParaRPr sz="2400">
              <a:latin typeface="Calibri"/>
              <a:ea typeface="Calibri"/>
              <a:cs typeface="Calibri"/>
              <a:sym typeface="Calibri"/>
            </a:endParaRPr>
          </a:p>
        </p:txBody>
      </p:sp>
      <p:pic>
        <p:nvPicPr>
          <p:cNvPr id="908" name="Google Shape;908;p98"/>
          <p:cNvPicPr preferRelativeResize="0"/>
          <p:nvPr/>
        </p:nvPicPr>
        <p:blipFill rotWithShape="1">
          <a:blip r:embed="rId3">
            <a:alphaModFix/>
          </a:blip>
          <a:srcRect b="0" l="0" r="0" t="0"/>
          <a:stretch/>
        </p:blipFill>
        <p:spPr>
          <a:xfrm>
            <a:off x="385000" y="1564774"/>
            <a:ext cx="3574775" cy="3148800"/>
          </a:xfrm>
          <a:prstGeom prst="rect">
            <a:avLst/>
          </a:prstGeom>
          <a:noFill/>
          <a:ln>
            <a:noFill/>
          </a:ln>
        </p:spPr>
      </p:pic>
      <p:cxnSp>
        <p:nvCxnSpPr>
          <p:cNvPr id="909" name="Google Shape;909;p98"/>
          <p:cNvCxnSpPr/>
          <p:nvPr/>
        </p:nvCxnSpPr>
        <p:spPr>
          <a:xfrm flipH="1">
            <a:off x="549950" y="1692925"/>
            <a:ext cx="3168900" cy="2855700"/>
          </a:xfrm>
          <a:prstGeom prst="straightConnector1">
            <a:avLst/>
          </a:prstGeom>
          <a:noFill/>
          <a:ln cap="flat" cmpd="sng" w="152400">
            <a:solidFill>
              <a:srgbClr val="FF0000"/>
            </a:solidFill>
            <a:prstDash val="solid"/>
            <a:round/>
            <a:headEnd len="sm" w="sm" type="none"/>
            <a:tailEnd len="sm" w="sm" type="none"/>
          </a:ln>
        </p:spPr>
      </p:cxnSp>
      <p:cxnSp>
        <p:nvCxnSpPr>
          <p:cNvPr id="910" name="Google Shape;910;p98"/>
          <p:cNvCxnSpPr/>
          <p:nvPr/>
        </p:nvCxnSpPr>
        <p:spPr>
          <a:xfrm>
            <a:off x="453750" y="1647300"/>
            <a:ext cx="3348300" cy="2931900"/>
          </a:xfrm>
          <a:prstGeom prst="straightConnector1">
            <a:avLst/>
          </a:prstGeom>
          <a:noFill/>
          <a:ln cap="flat" cmpd="sng" w="152400">
            <a:solidFill>
              <a:srgbClr val="FF0000"/>
            </a:solidFill>
            <a:prstDash val="solid"/>
            <a:round/>
            <a:headEnd len="sm" w="sm" type="none"/>
            <a:tailEnd len="sm" w="sm" type="none"/>
          </a:ln>
          <a:effectLst>
            <a:outerShdw blurRad="57150" rotWithShape="0" algn="bl" dir="5400000" dist="19050">
              <a:srgbClr val="000000">
                <a:alpha val="49800"/>
              </a:srgbClr>
            </a:outerShdw>
          </a:effectLst>
        </p:spPr>
      </p:cxnSp>
      <p:pic>
        <p:nvPicPr>
          <p:cNvPr id="911" name="Google Shape;911;p98"/>
          <p:cNvPicPr preferRelativeResize="0"/>
          <p:nvPr/>
        </p:nvPicPr>
        <p:blipFill rotWithShape="1">
          <a:blip r:embed="rId4">
            <a:alphaModFix/>
          </a:blip>
          <a:srcRect b="0" l="0" r="0" t="0"/>
          <a:stretch/>
        </p:blipFill>
        <p:spPr>
          <a:xfrm>
            <a:off x="4572000" y="1500088"/>
            <a:ext cx="4126158" cy="3094618"/>
          </a:xfrm>
          <a:prstGeom prst="rect">
            <a:avLst/>
          </a:prstGeom>
          <a:noFill/>
          <a:ln>
            <a:noFill/>
          </a:ln>
        </p:spPr>
      </p:pic>
      <p:pic>
        <p:nvPicPr>
          <p:cNvPr id="912" name="Google Shape;912;p98"/>
          <p:cNvPicPr preferRelativeResize="0"/>
          <p:nvPr/>
        </p:nvPicPr>
        <p:blipFill rotWithShape="1">
          <a:blip r:embed="rId5">
            <a:alphaModFix/>
          </a:blip>
          <a:srcRect b="0" l="0" r="0" t="0"/>
          <a:stretch/>
        </p:blipFill>
        <p:spPr>
          <a:xfrm>
            <a:off x="7733750" y="933075"/>
            <a:ext cx="1480150" cy="12815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p99"/>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chemeClr val="dk1"/>
              </a:buClr>
              <a:buSzPts val="1400"/>
              <a:buFont typeface="Arial"/>
              <a:buNone/>
            </a:pPr>
            <a:r>
              <a:rPr lang="en" sz="3200"/>
              <a:t>Hot Wire Game</a:t>
            </a:r>
            <a:endParaRPr/>
          </a:p>
        </p:txBody>
      </p:sp>
      <p:sp>
        <p:nvSpPr>
          <p:cNvPr id="918" name="Google Shape;918;p99"/>
          <p:cNvSpPr txBox="1"/>
          <p:nvPr>
            <p:ph idx="1" type="body"/>
          </p:nvPr>
        </p:nvSpPr>
        <p:spPr>
          <a:xfrm>
            <a:off x="0" y="962100"/>
            <a:ext cx="9010500" cy="3811500"/>
          </a:xfrm>
          <a:prstGeom prst="rect">
            <a:avLst/>
          </a:prstGeom>
        </p:spPr>
        <p:txBody>
          <a:bodyPr anchorCtr="0" anchor="t" bIns="34275" lIns="68575" spcFirstLastPara="1" rIns="68575" wrap="square" tIns="34275">
            <a:noAutofit/>
          </a:bodyPr>
          <a:lstStyle/>
          <a:p>
            <a:pPr indent="-419100" lvl="0" marL="457200" rtl="0" algn="l">
              <a:spcBef>
                <a:spcPts val="500"/>
              </a:spcBef>
              <a:spcAft>
                <a:spcPts val="0"/>
              </a:spcAft>
              <a:buSzPts val="3000"/>
              <a:buChar char="•"/>
            </a:pPr>
            <a:r>
              <a:rPr lang="en" sz="3000"/>
              <a:t>Also known as Wire Loop Game</a:t>
            </a:r>
            <a:endParaRPr sz="3000"/>
          </a:p>
          <a:p>
            <a:pPr indent="-368300" lvl="1" marL="914400" rtl="0" algn="l">
              <a:spcBef>
                <a:spcPts val="0"/>
              </a:spcBef>
              <a:spcAft>
                <a:spcPts val="0"/>
              </a:spcAft>
              <a:buSzPts val="2200"/>
              <a:buChar char="–"/>
            </a:pPr>
            <a:r>
              <a:rPr lang="en" sz="2200"/>
              <a:t>is a game that involves guiding a wire through a metal loop without touch it. </a:t>
            </a:r>
            <a:endParaRPr sz="2200"/>
          </a:p>
          <a:p>
            <a:pPr indent="-419100" lvl="0" marL="457200" rtl="0" algn="l">
              <a:spcBef>
                <a:spcPts val="0"/>
              </a:spcBef>
              <a:spcAft>
                <a:spcPts val="0"/>
              </a:spcAft>
              <a:buSzPts val="3000"/>
              <a:buChar char="•"/>
            </a:pPr>
            <a:r>
              <a:rPr lang="en" sz="3000"/>
              <a:t>To be </a:t>
            </a:r>
            <a:r>
              <a:rPr lang="en" sz="3000"/>
              <a:t>successful</a:t>
            </a:r>
            <a:r>
              <a:rPr lang="en" sz="3000"/>
              <a:t> with the game you have move along the length of the wire without any contact. </a:t>
            </a:r>
            <a:endParaRPr sz="3000"/>
          </a:p>
          <a:p>
            <a:pPr indent="-419100" lvl="0" marL="457200" rtl="0" algn="l">
              <a:spcBef>
                <a:spcPts val="0"/>
              </a:spcBef>
              <a:spcAft>
                <a:spcPts val="0"/>
              </a:spcAft>
              <a:buSzPts val="3000"/>
              <a:buChar char="•"/>
            </a:pPr>
            <a:r>
              <a:rPr lang="en" sz="3000"/>
              <a:t>If you touch the metal wire the buzzer will go off</a:t>
            </a:r>
            <a:endParaRPr sz="3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sp>
        <p:nvSpPr>
          <p:cNvPr id="923" name="Google Shape;923;p100"/>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n" sz="3200"/>
              <a:t>Hot Wire Game</a:t>
            </a:r>
            <a:endParaRPr/>
          </a:p>
        </p:txBody>
      </p:sp>
      <p:pic>
        <p:nvPicPr>
          <p:cNvPr id="924" name="Google Shape;924;p100"/>
          <p:cNvPicPr preferRelativeResize="0"/>
          <p:nvPr/>
        </p:nvPicPr>
        <p:blipFill rotWithShape="1">
          <a:blip r:embed="rId3">
            <a:alphaModFix/>
          </a:blip>
          <a:srcRect b="0" l="25738" r="0" t="0"/>
          <a:stretch/>
        </p:blipFill>
        <p:spPr>
          <a:xfrm>
            <a:off x="1090025" y="970775"/>
            <a:ext cx="6787024" cy="37128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sp>
        <p:nvSpPr>
          <p:cNvPr id="929" name="Google Shape;929;p101"/>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n" sz="3200"/>
              <a:t>Hot Wire Game</a:t>
            </a:r>
            <a:endParaRPr/>
          </a:p>
        </p:txBody>
      </p:sp>
      <p:sp>
        <p:nvSpPr>
          <p:cNvPr id="930" name="Google Shape;930;p101"/>
          <p:cNvSpPr txBox="1"/>
          <p:nvPr>
            <p:ph idx="1" type="body"/>
          </p:nvPr>
        </p:nvSpPr>
        <p:spPr>
          <a:xfrm>
            <a:off x="168875" y="910625"/>
            <a:ext cx="8576700" cy="4011600"/>
          </a:xfrm>
          <a:prstGeom prst="rect">
            <a:avLst/>
          </a:prstGeom>
        </p:spPr>
        <p:txBody>
          <a:bodyPr anchorCtr="0" anchor="t" bIns="34275" lIns="68575" spcFirstLastPara="1" rIns="68575" wrap="square" tIns="34275">
            <a:noAutofit/>
          </a:bodyPr>
          <a:lstStyle/>
          <a:p>
            <a:pPr indent="-355600" lvl="0" marL="342900" rtl="0" algn="l">
              <a:spcBef>
                <a:spcPts val="0"/>
              </a:spcBef>
              <a:spcAft>
                <a:spcPts val="0"/>
              </a:spcAft>
              <a:buSzPts val="3000"/>
              <a:buChar char="•"/>
            </a:pPr>
            <a:r>
              <a:rPr lang="en" sz="3000"/>
              <a:t>Components needed:</a:t>
            </a:r>
            <a:endParaRPr sz="3000"/>
          </a:p>
          <a:p>
            <a:pPr indent="-381000" lvl="1" marL="914400" rtl="0" algn="l">
              <a:spcBef>
                <a:spcPts val="0"/>
              </a:spcBef>
              <a:spcAft>
                <a:spcPts val="0"/>
              </a:spcAft>
              <a:buSzPts val="2400"/>
              <a:buChar char="–"/>
            </a:pPr>
            <a:r>
              <a:rPr lang="en" sz="2800"/>
              <a:t>Battery</a:t>
            </a:r>
            <a:endParaRPr sz="2800"/>
          </a:p>
          <a:p>
            <a:pPr indent="-381000" lvl="1" marL="914400" rtl="0" algn="l">
              <a:spcBef>
                <a:spcPts val="1200"/>
              </a:spcBef>
              <a:spcAft>
                <a:spcPts val="0"/>
              </a:spcAft>
              <a:buSzPts val="2400"/>
              <a:buChar char="–"/>
            </a:pPr>
            <a:r>
              <a:rPr lang="en" sz="2800"/>
              <a:t>LED or Buzzer</a:t>
            </a:r>
            <a:endParaRPr sz="2800"/>
          </a:p>
          <a:p>
            <a:pPr indent="-381000" lvl="1" marL="914400" rtl="0" algn="l">
              <a:spcBef>
                <a:spcPts val="1200"/>
              </a:spcBef>
              <a:spcAft>
                <a:spcPts val="0"/>
              </a:spcAft>
              <a:buSzPts val="2400"/>
              <a:buChar char="–"/>
            </a:pPr>
            <a:r>
              <a:rPr lang="en" sz="2800"/>
              <a:t>Resistor</a:t>
            </a:r>
            <a:endParaRPr sz="2800"/>
          </a:p>
          <a:p>
            <a:pPr indent="-381000" lvl="1" marL="914400" rtl="0" algn="l">
              <a:spcBef>
                <a:spcPts val="1200"/>
              </a:spcBef>
              <a:spcAft>
                <a:spcPts val="0"/>
              </a:spcAft>
              <a:buSzPts val="2400"/>
              <a:buChar char="–"/>
            </a:pPr>
            <a:r>
              <a:rPr lang="en" sz="2800"/>
              <a:t>Uninsulated wire</a:t>
            </a:r>
            <a:endParaRPr sz="2800"/>
          </a:p>
          <a:p>
            <a:pPr indent="-381000" lvl="1" marL="914400" rtl="0" algn="l">
              <a:spcBef>
                <a:spcPts val="1200"/>
              </a:spcBef>
              <a:spcAft>
                <a:spcPts val="0"/>
              </a:spcAft>
              <a:buSzPts val="2400"/>
              <a:buChar char="–"/>
            </a:pPr>
            <a:r>
              <a:rPr lang="en" sz="2800"/>
              <a:t>Insulated wires</a:t>
            </a:r>
            <a:endParaRPr sz="2800"/>
          </a:p>
          <a:p>
            <a:pPr indent="-406400" lvl="1" marL="914400" rtl="0" algn="l">
              <a:spcBef>
                <a:spcPts val="1200"/>
              </a:spcBef>
              <a:spcAft>
                <a:spcPts val="0"/>
              </a:spcAft>
              <a:buSzPts val="2800"/>
              <a:buChar char="–"/>
            </a:pPr>
            <a:r>
              <a:rPr lang="en" sz="2800"/>
              <a:t>Foam or wood</a:t>
            </a:r>
            <a:endParaRPr sz="28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102"/>
          <p:cNvSpPr txBox="1"/>
          <p:nvPr>
            <p:ph type="title"/>
          </p:nvPr>
        </p:nvSpPr>
        <p:spPr>
          <a:xfrm>
            <a:off x="339212" y="205978"/>
            <a:ext cx="8499900" cy="6348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 sz="3600"/>
              <a:t>Hot Wire Game</a:t>
            </a:r>
            <a:endParaRPr sz="3600"/>
          </a:p>
        </p:txBody>
      </p:sp>
      <p:sp>
        <p:nvSpPr>
          <p:cNvPr id="937" name="Google Shape;937;p102"/>
          <p:cNvSpPr txBox="1"/>
          <p:nvPr>
            <p:ph idx="1" type="body"/>
          </p:nvPr>
        </p:nvSpPr>
        <p:spPr>
          <a:xfrm>
            <a:off x="339212" y="1200150"/>
            <a:ext cx="8229600" cy="33945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600"/>
              </a:spcBef>
              <a:spcAft>
                <a:spcPts val="0"/>
              </a:spcAft>
              <a:buSzPts val="2800"/>
              <a:buChar char="•"/>
            </a:pPr>
            <a:r>
              <a:rPr lang="en"/>
              <a:t>Circuit diagram</a:t>
            </a:r>
            <a:endParaRPr/>
          </a:p>
          <a:p>
            <a:pPr indent="0" lvl="0" marL="457200" rtl="0" algn="l">
              <a:lnSpc>
                <a:spcPct val="90000"/>
              </a:lnSpc>
              <a:spcBef>
                <a:spcPts val="600"/>
              </a:spcBef>
              <a:spcAft>
                <a:spcPts val="600"/>
              </a:spcAft>
              <a:buSzPts val="2800"/>
              <a:buNone/>
            </a:pPr>
            <a:r>
              <a:t/>
            </a:r>
            <a:endParaRPr/>
          </a:p>
        </p:txBody>
      </p:sp>
      <p:pic>
        <p:nvPicPr>
          <p:cNvPr id="938" name="Google Shape;938;p102"/>
          <p:cNvPicPr preferRelativeResize="0"/>
          <p:nvPr/>
        </p:nvPicPr>
        <p:blipFill rotWithShape="1">
          <a:blip r:embed="rId3">
            <a:alphaModFix/>
          </a:blip>
          <a:srcRect b="19555" l="4196" r="3578" t="0"/>
          <a:stretch/>
        </p:blipFill>
        <p:spPr>
          <a:xfrm>
            <a:off x="1049425" y="1860366"/>
            <a:ext cx="6932249" cy="255099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Google Shape;943;p103"/>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sz="3600"/>
              <a:t>Activity #4 </a:t>
            </a:r>
            <a:endParaRPr sz="3600"/>
          </a:p>
        </p:txBody>
      </p:sp>
      <p:sp>
        <p:nvSpPr>
          <p:cNvPr id="944" name="Google Shape;944;p103"/>
          <p:cNvSpPr txBox="1"/>
          <p:nvPr>
            <p:ph idx="1" type="body"/>
          </p:nvPr>
        </p:nvSpPr>
        <p:spPr>
          <a:xfrm>
            <a:off x="136250" y="987825"/>
            <a:ext cx="8813700" cy="3811500"/>
          </a:xfrm>
          <a:prstGeom prst="rect">
            <a:avLst/>
          </a:prstGeom>
        </p:spPr>
        <p:txBody>
          <a:bodyPr anchorCtr="0" anchor="t" bIns="34275" lIns="68575" spcFirstLastPara="1" rIns="68575" wrap="square" tIns="34275">
            <a:noAutofit/>
          </a:bodyPr>
          <a:lstStyle/>
          <a:p>
            <a:pPr indent="0" lvl="0" marL="0" rtl="0" algn="l">
              <a:spcBef>
                <a:spcPts val="500"/>
              </a:spcBef>
              <a:spcAft>
                <a:spcPts val="0"/>
              </a:spcAft>
              <a:buNone/>
            </a:pPr>
            <a:r>
              <a:rPr lang="en" sz="3000"/>
              <a:t>Making Of The Hot Wire Game:</a:t>
            </a:r>
            <a:endParaRPr sz="3000"/>
          </a:p>
          <a:p>
            <a:pPr indent="-387350" lvl="0" marL="457200" rtl="0" algn="l">
              <a:spcBef>
                <a:spcPts val="500"/>
              </a:spcBef>
              <a:spcAft>
                <a:spcPts val="0"/>
              </a:spcAft>
              <a:buSzPts val="2500"/>
              <a:buFont typeface="Calibri"/>
              <a:buChar char="•"/>
            </a:pPr>
            <a:r>
              <a:rPr lang="en" sz="2500">
                <a:latin typeface="Calibri"/>
                <a:ea typeface="Calibri"/>
                <a:cs typeface="Calibri"/>
                <a:sym typeface="Calibri"/>
              </a:rPr>
              <a:t>Twist the long uninsulated wire to make a path desired</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 sz="2500">
                <a:latin typeface="Calibri"/>
                <a:ea typeface="Calibri"/>
                <a:cs typeface="Calibri"/>
                <a:sym typeface="Calibri"/>
              </a:rPr>
              <a:t>Use a set of foam or wood to fixate the wire.</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 sz="2500">
                <a:latin typeface="Calibri"/>
                <a:ea typeface="Calibri"/>
                <a:cs typeface="Calibri"/>
                <a:sym typeface="Calibri"/>
              </a:rPr>
              <a:t>Solder the uninsulated Copper wire to the negative terminal of the Battery.</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 sz="2500">
                <a:latin typeface="Calibri"/>
                <a:ea typeface="Calibri"/>
                <a:cs typeface="Calibri"/>
                <a:sym typeface="Calibri"/>
              </a:rPr>
              <a:t>Solder the resistor to the positive terminal of the Battery </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 sz="2500">
                <a:latin typeface="Calibri"/>
                <a:ea typeface="Calibri"/>
                <a:cs typeface="Calibri"/>
                <a:sym typeface="Calibri"/>
              </a:rPr>
              <a:t>Solder the Long leg of the LED to the other side of the Resistor</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 sz="2500">
                <a:latin typeface="Calibri"/>
                <a:ea typeface="Calibri"/>
                <a:cs typeface="Calibri"/>
                <a:sym typeface="Calibri"/>
              </a:rPr>
              <a:t>Solder the hook handle to the negative terminal of the LED</a:t>
            </a:r>
            <a:endParaRPr sz="2500">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48" name="Shape 948"/>
        <p:cNvGrpSpPr/>
        <p:nvPr/>
      </p:nvGrpSpPr>
      <p:grpSpPr>
        <a:xfrm>
          <a:off x="0" y="0"/>
          <a:ext cx="0" cy="0"/>
          <a:chOff x="0" y="0"/>
          <a:chExt cx="0" cy="0"/>
        </a:xfrm>
      </p:grpSpPr>
      <p:sp>
        <p:nvSpPr>
          <p:cNvPr id="949" name="Google Shape;949;p104"/>
          <p:cNvSpPr txBox="1"/>
          <p:nvPr>
            <p:ph type="title"/>
          </p:nvPr>
        </p:nvSpPr>
        <p:spPr>
          <a:xfrm>
            <a:off x="204375" y="205975"/>
            <a:ext cx="86349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3600"/>
              <a:t>Solution for </a:t>
            </a:r>
            <a:r>
              <a:rPr lang="en" sz="3600"/>
              <a:t>Activity #4</a:t>
            </a:r>
            <a:endParaRPr/>
          </a:p>
        </p:txBody>
      </p:sp>
      <p:sp>
        <p:nvSpPr>
          <p:cNvPr id="950" name="Google Shape;950;p104"/>
          <p:cNvSpPr txBox="1"/>
          <p:nvPr>
            <p:ph idx="1" type="body"/>
          </p:nvPr>
        </p:nvSpPr>
        <p:spPr>
          <a:xfrm>
            <a:off x="102200" y="950175"/>
            <a:ext cx="8967000" cy="3852600"/>
          </a:xfrm>
          <a:prstGeom prst="rect">
            <a:avLst/>
          </a:prstGeom>
        </p:spPr>
        <p:txBody>
          <a:bodyPr anchorCtr="0" anchor="t" bIns="34275" lIns="68575" spcFirstLastPara="1" rIns="68575" wrap="square" tIns="34275">
            <a:noAutofit/>
          </a:bodyPr>
          <a:lstStyle/>
          <a:p>
            <a:pPr indent="0" lvl="0" marL="0" rtl="0" algn="l">
              <a:spcBef>
                <a:spcPts val="500"/>
              </a:spcBef>
              <a:spcAft>
                <a:spcPts val="500"/>
              </a:spcAft>
              <a:buNone/>
            </a:pPr>
            <a:r>
              <a:rPr lang="en"/>
              <a:t>A Picture of the one we build.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4"/>
          <p:cNvSpPr txBox="1"/>
          <p:nvPr>
            <p:ph type="title"/>
          </p:nvPr>
        </p:nvSpPr>
        <p:spPr>
          <a:xfrm>
            <a:off x="339212" y="205979"/>
            <a:ext cx="8500200" cy="634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Font typeface="Arial"/>
              <a:buNone/>
            </a:pPr>
            <a:r>
              <a:rPr lang="en" sz="3600"/>
              <a:t>What is current?</a:t>
            </a:r>
            <a:endParaRPr/>
          </a:p>
        </p:txBody>
      </p:sp>
      <p:sp>
        <p:nvSpPr>
          <p:cNvPr id="322" name="Google Shape;322;p54"/>
          <p:cNvSpPr txBox="1"/>
          <p:nvPr>
            <p:ph idx="1" type="body"/>
          </p:nvPr>
        </p:nvSpPr>
        <p:spPr>
          <a:xfrm>
            <a:off x="339212" y="1200151"/>
            <a:ext cx="8229600" cy="3394500"/>
          </a:xfrm>
          <a:prstGeom prst="rect">
            <a:avLst/>
          </a:prstGeom>
        </p:spPr>
        <p:txBody>
          <a:bodyPr anchorCtr="0" anchor="t" bIns="34275" lIns="68575" spcFirstLastPara="1" rIns="68575" wrap="square" tIns="34275">
            <a:noAutofit/>
          </a:bodyPr>
          <a:lstStyle/>
          <a:p>
            <a:pPr indent="0" lvl="0" marL="0" rtl="0" algn="l">
              <a:spcBef>
                <a:spcPts val="500"/>
              </a:spcBef>
              <a:spcAft>
                <a:spcPts val="500"/>
              </a:spcAft>
              <a:buNone/>
            </a:pPr>
            <a:r>
              <a:rPr lang="en" sz="2400"/>
              <a:t>Let’s examine the water flow below</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5"/>
          <p:cNvSpPr/>
          <p:nvPr/>
        </p:nvSpPr>
        <p:spPr>
          <a:xfrm>
            <a:off x="1371600" y="1151163"/>
            <a:ext cx="6343500" cy="563400"/>
          </a:xfrm>
          <a:prstGeom prst="rect">
            <a:avLst/>
          </a:prstGeom>
          <a:gradFill>
            <a:gsLst>
              <a:gs pos="0">
                <a:srgbClr val="FFFF99"/>
              </a:gs>
              <a:gs pos="35000">
                <a:srgbClr val="FFFF99"/>
              </a:gs>
              <a:gs pos="100000">
                <a:srgbClr val="FFFF91"/>
              </a:gs>
            </a:gsLst>
            <a:lin ang="16200038" scaled="0"/>
          </a:gradFill>
          <a:ln cap="flat" cmpd="sng" w="9525">
            <a:solidFill>
              <a:srgbClr val="F5913F"/>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pic>
        <p:nvPicPr>
          <p:cNvPr id="329" name="Google Shape;329;p55"/>
          <p:cNvPicPr preferRelativeResize="0"/>
          <p:nvPr/>
        </p:nvPicPr>
        <p:blipFill rotWithShape="1">
          <a:blip r:embed="rId3">
            <a:alphaModFix/>
          </a:blip>
          <a:srcRect b="0" l="0" r="0" t="0"/>
          <a:stretch/>
        </p:blipFill>
        <p:spPr>
          <a:xfrm>
            <a:off x="7543800" y="4809308"/>
            <a:ext cx="457200" cy="304800"/>
          </a:xfrm>
          <a:prstGeom prst="rect">
            <a:avLst/>
          </a:prstGeom>
          <a:noFill/>
          <a:ln>
            <a:noFill/>
          </a:ln>
        </p:spPr>
      </p:pic>
      <p:sp>
        <p:nvSpPr>
          <p:cNvPr id="330" name="Google Shape;330;p55"/>
          <p:cNvSpPr txBox="1"/>
          <p:nvPr>
            <p:ph type="title"/>
          </p:nvPr>
        </p:nvSpPr>
        <p:spPr>
          <a:xfrm>
            <a:off x="457200" y="205978"/>
            <a:ext cx="8229600" cy="857400"/>
          </a:xfrm>
          <a:prstGeom prst="rect">
            <a:avLst/>
          </a:prstGeom>
          <a:solidFill>
            <a:schemeClr val="lt1"/>
          </a:solidFill>
          <a:ln cap="flat" cmpd="sng" w="25400">
            <a:solidFill>
              <a:srgbClr val="FFC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3300"/>
              <a:buFont typeface="Calibri"/>
              <a:buNone/>
            </a:pPr>
            <a:r>
              <a:rPr i="0" lang="en" sz="3300" u="none" cap="none" strike="noStrike">
                <a:solidFill>
                  <a:schemeClr val="dk1"/>
                </a:solidFill>
                <a:latin typeface="Georgia"/>
                <a:ea typeface="Georgia"/>
                <a:cs typeface="Georgia"/>
                <a:sym typeface="Georgia"/>
              </a:rPr>
              <a:t>Water Flow </a:t>
            </a:r>
            <a:endParaRPr>
              <a:latin typeface="Georgia"/>
              <a:ea typeface="Georgia"/>
              <a:cs typeface="Georgia"/>
              <a:sym typeface="Georgia"/>
            </a:endParaRPr>
          </a:p>
        </p:txBody>
      </p:sp>
      <p:sp>
        <p:nvSpPr>
          <p:cNvPr id="331" name="Google Shape;331;p55"/>
          <p:cNvSpPr txBox="1"/>
          <p:nvPr>
            <p:ph idx="1" type="body"/>
          </p:nvPr>
        </p:nvSpPr>
        <p:spPr>
          <a:xfrm>
            <a:off x="1219500" y="1200150"/>
            <a:ext cx="6495600" cy="3394500"/>
          </a:xfrm>
          <a:prstGeom prst="rect">
            <a:avLst/>
          </a:prstGeom>
          <a:noFill/>
          <a:ln>
            <a:noFill/>
          </a:ln>
        </p:spPr>
        <p:txBody>
          <a:bodyPr anchorCtr="0" anchor="t" bIns="34275" lIns="68575" spcFirstLastPara="1" rIns="68575" wrap="square" tIns="34275">
            <a:noAutofit/>
          </a:bodyPr>
          <a:lstStyle/>
          <a:p>
            <a:pPr indent="-254000" lvl="0" marL="254000" marR="0" rtl="0" algn="l">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Let</a:t>
            </a:r>
            <a:r>
              <a:rPr lang="en"/>
              <a:t>’</a:t>
            </a:r>
            <a:r>
              <a:rPr b="0" i="0" lang="en" sz="2400" u="none" cap="none" strike="noStrike">
                <a:solidFill>
                  <a:schemeClr val="dk1"/>
                </a:solidFill>
                <a:latin typeface="Calibri"/>
                <a:ea typeface="Calibri"/>
                <a:cs typeface="Calibri"/>
                <a:sym typeface="Calibri"/>
              </a:rPr>
              <a:t>s observe and discuss water flow from a tank </a:t>
            </a:r>
            <a:endParaRPr/>
          </a:p>
        </p:txBody>
      </p:sp>
      <p:grpSp>
        <p:nvGrpSpPr>
          <p:cNvPr id="332" name="Google Shape;332;p55"/>
          <p:cNvGrpSpPr/>
          <p:nvPr/>
        </p:nvGrpSpPr>
        <p:grpSpPr>
          <a:xfrm>
            <a:off x="2193346" y="1838541"/>
            <a:ext cx="4629043" cy="3254748"/>
            <a:chOff x="1143000" y="1219200"/>
            <a:chExt cx="4038600" cy="3987684"/>
          </a:xfrm>
        </p:grpSpPr>
        <p:sp>
          <p:nvSpPr>
            <p:cNvPr id="333" name="Google Shape;333;p55"/>
            <p:cNvSpPr/>
            <p:nvPr/>
          </p:nvSpPr>
          <p:spPr>
            <a:xfrm>
              <a:off x="1143000" y="1219200"/>
              <a:ext cx="1295400" cy="1905000"/>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34" name="Google Shape;334;p55"/>
            <p:cNvSpPr/>
            <p:nvPr/>
          </p:nvSpPr>
          <p:spPr>
            <a:xfrm>
              <a:off x="1169381" y="1878825"/>
              <a:ext cx="1261800" cy="1219200"/>
            </a:xfrm>
            <a:prstGeom prst="can">
              <a:avLst>
                <a:gd fmla="val 29798"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35" name="Google Shape;335;p55"/>
            <p:cNvSpPr/>
            <p:nvPr/>
          </p:nvSpPr>
          <p:spPr>
            <a:xfrm>
              <a:off x="1158240" y="1763352"/>
              <a:ext cx="1280100" cy="531600"/>
            </a:xfrm>
            <a:prstGeom prst="ellipse">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36" name="Google Shape;336;p55"/>
            <p:cNvSpPr/>
            <p:nvPr/>
          </p:nvSpPr>
          <p:spPr>
            <a:xfrm rot="6521076">
              <a:off x="3102409" y="1936507"/>
              <a:ext cx="609630" cy="2352946"/>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37" name="Google Shape;337;p55"/>
            <p:cNvSpPr/>
            <p:nvPr/>
          </p:nvSpPr>
          <p:spPr>
            <a:xfrm>
              <a:off x="4038600" y="4063884"/>
              <a:ext cx="1143000" cy="1143000"/>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sp>
        <p:nvSpPr>
          <p:cNvPr id="338" name="Google Shape;338;p55"/>
          <p:cNvSpPr/>
          <p:nvPr/>
        </p:nvSpPr>
        <p:spPr>
          <a:xfrm flipH="1">
            <a:off x="5978943" y="3833594"/>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39" name="Google Shape;339;p55"/>
          <p:cNvSpPr/>
          <p:nvPr/>
        </p:nvSpPr>
        <p:spPr>
          <a:xfrm flipH="1">
            <a:off x="6016813" y="3638868"/>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40" name="Google Shape;340;p55"/>
          <p:cNvSpPr/>
          <p:nvPr/>
        </p:nvSpPr>
        <p:spPr>
          <a:xfrm flipH="1">
            <a:off x="6082034" y="3806453"/>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41" name="Google Shape;341;p55"/>
          <p:cNvSpPr/>
          <p:nvPr/>
        </p:nvSpPr>
        <p:spPr>
          <a:xfrm flipH="1">
            <a:off x="6085736" y="3566900"/>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42" name="Google Shape;342;p55"/>
          <p:cNvSpPr/>
          <p:nvPr/>
        </p:nvSpPr>
        <p:spPr>
          <a:xfrm flipH="1">
            <a:off x="6199432" y="3806453"/>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43" name="Google Shape;343;p55"/>
          <p:cNvSpPr/>
          <p:nvPr/>
        </p:nvSpPr>
        <p:spPr>
          <a:xfrm flipH="1">
            <a:off x="6016813" y="4001179"/>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44" name="Google Shape;344;p55"/>
          <p:cNvSpPr/>
          <p:nvPr/>
        </p:nvSpPr>
        <p:spPr>
          <a:xfrm flipH="1">
            <a:off x="6134211" y="4001179"/>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45" name="Google Shape;345;p55"/>
          <p:cNvSpPr/>
          <p:nvPr/>
        </p:nvSpPr>
        <p:spPr>
          <a:xfrm flipH="1">
            <a:off x="6264653" y="4001179"/>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46" name="Google Shape;346;p55"/>
          <p:cNvSpPr/>
          <p:nvPr/>
        </p:nvSpPr>
        <p:spPr>
          <a:xfrm flipH="1">
            <a:off x="5910020" y="3989354"/>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47" name="Google Shape;347;p55"/>
          <p:cNvSpPr/>
          <p:nvPr/>
        </p:nvSpPr>
        <p:spPr>
          <a:xfrm flipH="1">
            <a:off x="6212476" y="4189941"/>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48" name="Google Shape;348;p55"/>
          <p:cNvSpPr/>
          <p:nvPr/>
        </p:nvSpPr>
        <p:spPr>
          <a:xfrm flipH="1">
            <a:off x="6082034" y="4188860"/>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49" name="Google Shape;349;p55"/>
          <p:cNvSpPr/>
          <p:nvPr/>
        </p:nvSpPr>
        <p:spPr>
          <a:xfrm flipH="1">
            <a:off x="5951171" y="4188860"/>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50" name="Google Shape;350;p55"/>
          <p:cNvSpPr/>
          <p:nvPr/>
        </p:nvSpPr>
        <p:spPr>
          <a:xfrm flipH="1">
            <a:off x="6342918" y="4175680"/>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500"/>
                                  </p:stCondLst>
                                  <p:childTnLst>
                                    <p:set>
                                      <p:cBhvr>
                                        <p:cTn dur="1" fill="hold">
                                          <p:stCondLst>
                                            <p:cond delay="0"/>
                                          </p:stCondLst>
                                        </p:cTn>
                                        <p:tgtEl>
                                          <p:spTgt spid="34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500"/>
                                  </p:stCondLst>
                                  <p:childTnLst>
                                    <p:set>
                                      <p:cBhvr>
                                        <p:cTn dur="1" fill="hold">
                                          <p:stCondLst>
                                            <p:cond delay="0"/>
                                          </p:stCondLst>
                                        </p:cTn>
                                        <p:tgtEl>
                                          <p:spTgt spid="338"/>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500"/>
                                  </p:stCondLst>
                                  <p:childTnLst>
                                    <p:set>
                                      <p:cBhvr>
                                        <p:cTn dur="1" fill="hold">
                                          <p:stCondLst>
                                            <p:cond delay="0"/>
                                          </p:stCondLst>
                                        </p:cTn>
                                        <p:tgtEl>
                                          <p:spTgt spid="339"/>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500"/>
                                  </p:stCondLst>
                                  <p:childTnLst>
                                    <p:set>
                                      <p:cBhvr>
                                        <p:cTn dur="1" fill="hold">
                                          <p:stCondLst>
                                            <p:cond delay="0"/>
                                          </p:stCondLst>
                                        </p:cTn>
                                        <p:tgtEl>
                                          <p:spTgt spid="341"/>
                                        </p:tgtEl>
                                        <p:attrNameLst>
                                          <p:attrName>style.visibility</p:attrName>
                                        </p:attrNameLst>
                                      </p:cBhvr>
                                      <p:to>
                                        <p:strVal val="visible"/>
                                      </p:to>
                                    </p:set>
                                  </p:childTnLst>
                                </p:cTn>
                              </p:par>
                            </p:childTnLst>
                          </p:cTn>
                        </p:par>
                        <p:par>
                          <p:cTn fill="hold">
                            <p:stCondLst>
                              <p:cond delay="4"/>
                            </p:stCondLst>
                            <p:childTnLst>
                              <p:par>
                                <p:cTn fill="hold" nodeType="after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par>
                          <p:cTn fill="hold">
                            <p:stCondLst>
                              <p:cond delay="5"/>
                            </p:stCondLst>
                            <p:childTnLst>
                              <p:par>
                                <p:cTn fill="hold" nodeType="after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par>
                          <p:cTn fill="hold">
                            <p:stCondLst>
                              <p:cond delay="6"/>
                            </p:stCondLst>
                            <p:childTnLst>
                              <p:par>
                                <p:cTn fill="hold" nodeType="afterEffect" presetClass="entr" presetID="1" presetSubtype="0">
                                  <p:stCondLst>
                                    <p:cond delay="500"/>
                                  </p:stCondLst>
                                  <p:childTnLst>
                                    <p:set>
                                      <p:cBhvr>
                                        <p:cTn dur="1" fill="hold">
                                          <p:stCondLst>
                                            <p:cond delay="0"/>
                                          </p:stCondLst>
                                        </p:cTn>
                                        <p:tgtEl>
                                          <p:spTgt spid="340"/>
                                        </p:tgtEl>
                                        <p:attrNameLst>
                                          <p:attrName>style.visibility</p:attrName>
                                        </p:attrNameLst>
                                      </p:cBhvr>
                                      <p:to>
                                        <p:strVal val="visible"/>
                                      </p:to>
                                    </p:set>
                                  </p:childTnLst>
                                </p:cTn>
                              </p:par>
                            </p:childTnLst>
                          </p:cTn>
                        </p:par>
                        <p:par>
                          <p:cTn fill="hold">
                            <p:stCondLst>
                              <p:cond delay="7"/>
                            </p:stCondLst>
                            <p:childTnLst>
                              <p:par>
                                <p:cTn fill="hold" nodeType="afterEffect" presetClass="entr" presetID="1" presetSubtype="0">
                                  <p:stCondLst>
                                    <p:cond delay="500"/>
                                  </p:stCondLst>
                                  <p:childTnLst>
                                    <p:set>
                                      <p:cBhvr>
                                        <p:cTn dur="1" fill="hold">
                                          <p:stCondLst>
                                            <p:cond delay="0"/>
                                          </p:stCondLst>
                                        </p:cTn>
                                        <p:tgtEl>
                                          <p:spTgt spid="342"/>
                                        </p:tgtEl>
                                        <p:attrNameLst>
                                          <p:attrName>style.visibility</p:attrName>
                                        </p:attrNameLst>
                                      </p:cBhvr>
                                      <p:to>
                                        <p:strVal val="visible"/>
                                      </p:to>
                                    </p:set>
                                  </p:childTnLst>
                                </p:cTn>
                              </p:par>
                            </p:childTnLst>
                          </p:cTn>
                        </p:par>
                        <p:par>
                          <p:cTn fill="hold">
                            <p:stCondLst>
                              <p:cond delay="8"/>
                            </p:stCondLst>
                            <p:childTnLst>
                              <p:par>
                                <p:cTn fill="hold" nodeType="afterEffect" presetClass="entr" presetID="1" presetSubtype="0">
                                  <p:stCondLst>
                                    <p:cond delay="500"/>
                                  </p:stCondLst>
                                  <p:childTnLst>
                                    <p:set>
                                      <p:cBhvr>
                                        <p:cTn dur="1" fill="hold">
                                          <p:stCondLst>
                                            <p:cond delay="0"/>
                                          </p:stCondLst>
                                        </p:cTn>
                                        <p:tgtEl>
                                          <p:spTgt spid="344"/>
                                        </p:tgtEl>
                                        <p:attrNameLst>
                                          <p:attrName>style.visibility</p:attrName>
                                        </p:attrNameLst>
                                      </p:cBhvr>
                                      <p:to>
                                        <p:strVal val="visible"/>
                                      </p:to>
                                    </p:set>
                                  </p:childTnLst>
                                </p:cTn>
                              </p:par>
                            </p:childTnLst>
                          </p:cTn>
                        </p:par>
                        <p:par>
                          <p:cTn fill="hold">
                            <p:stCondLst>
                              <p:cond delay="9"/>
                            </p:stCondLst>
                            <p:childTnLst>
                              <p:par>
                                <p:cTn fill="hold" nodeType="afterEffect" presetClass="entr" presetID="1" presetSubtype="0">
                                  <p:stCondLst>
                                    <p:cond delay="500"/>
                                  </p:stCondLst>
                                  <p:childTnLst>
                                    <p:set>
                                      <p:cBhvr>
                                        <p:cTn dur="1" fill="hold">
                                          <p:stCondLst>
                                            <p:cond delay="0"/>
                                          </p:stCondLst>
                                        </p:cTn>
                                        <p:tgtEl>
                                          <p:spTgt spid="345"/>
                                        </p:tgtEl>
                                        <p:attrNameLst>
                                          <p:attrName>style.visibility</p:attrName>
                                        </p:attrNameLst>
                                      </p:cBhvr>
                                      <p:to>
                                        <p:strVal val="visible"/>
                                      </p:to>
                                    </p:set>
                                  </p:childTnLst>
                                </p:cTn>
                              </p:par>
                            </p:childTnLst>
                          </p:cTn>
                        </p:par>
                        <p:par>
                          <p:cTn fill="hold">
                            <p:stCondLst>
                              <p:cond delay="10"/>
                            </p:stCondLst>
                            <p:childTnLst>
                              <p:par>
                                <p:cTn fill="hold" nodeType="afterEffect" presetClass="entr" presetID="1" presetSubtype="0">
                                  <p:stCondLst>
                                    <p:cond delay="500"/>
                                  </p:stCondLst>
                                  <p:childTnLst>
                                    <p:set>
                                      <p:cBhvr>
                                        <p:cTn dur="1" fill="hold">
                                          <p:stCondLst>
                                            <p:cond delay="0"/>
                                          </p:stCondLst>
                                        </p:cTn>
                                        <p:tgtEl>
                                          <p:spTgt spid="348"/>
                                        </p:tgtEl>
                                        <p:attrNameLst>
                                          <p:attrName>style.visibility</p:attrName>
                                        </p:attrNameLst>
                                      </p:cBhvr>
                                      <p:to>
                                        <p:strVal val="visible"/>
                                      </p:to>
                                    </p:set>
                                  </p:childTnLst>
                                </p:cTn>
                              </p:par>
                            </p:childTnLst>
                          </p:cTn>
                        </p:par>
                        <p:par>
                          <p:cTn fill="hold">
                            <p:stCondLst>
                              <p:cond delay="11"/>
                            </p:stCondLst>
                            <p:childTnLst>
                              <p:par>
                                <p:cTn fill="hold" nodeType="afterEffect" presetClass="entr" presetID="1" presetSubtype="0">
                                  <p:stCondLst>
                                    <p:cond delay="500"/>
                                  </p:stCondLst>
                                  <p:childTnLst>
                                    <p:set>
                                      <p:cBhvr>
                                        <p:cTn dur="1" fill="hold">
                                          <p:stCondLst>
                                            <p:cond delay="0"/>
                                          </p:stCondLst>
                                        </p:cTn>
                                        <p:tgtEl>
                                          <p:spTgt spid="347"/>
                                        </p:tgtEl>
                                        <p:attrNameLst>
                                          <p:attrName>style.visibility</p:attrName>
                                        </p:attrNameLst>
                                      </p:cBhvr>
                                      <p:to>
                                        <p:strVal val="visible"/>
                                      </p:to>
                                    </p:set>
                                  </p:childTnLst>
                                </p:cTn>
                              </p:par>
                            </p:childTnLst>
                          </p:cTn>
                        </p:par>
                        <p:par>
                          <p:cTn fill="hold">
                            <p:stCondLst>
                              <p:cond delay="12"/>
                            </p:stCondLst>
                            <p:childTnLst>
                              <p:par>
                                <p:cTn fill="hold" nodeType="afterEffect" presetClass="entr" presetID="1" presetSubtype="0">
                                  <p:stCondLst>
                                    <p:cond delay="50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6"/>
          <p:cNvSpPr/>
          <p:nvPr/>
        </p:nvSpPr>
        <p:spPr>
          <a:xfrm>
            <a:off x="1371600" y="1151163"/>
            <a:ext cx="6343500" cy="563400"/>
          </a:xfrm>
          <a:prstGeom prst="rect">
            <a:avLst/>
          </a:prstGeom>
          <a:gradFill>
            <a:gsLst>
              <a:gs pos="0">
                <a:srgbClr val="FFFF99"/>
              </a:gs>
              <a:gs pos="35000">
                <a:srgbClr val="FFFF99"/>
              </a:gs>
              <a:gs pos="100000">
                <a:srgbClr val="FFFF91"/>
              </a:gs>
            </a:gsLst>
            <a:lin ang="16200038" scaled="0"/>
          </a:gradFill>
          <a:ln cap="flat" cmpd="sng" w="9525">
            <a:solidFill>
              <a:srgbClr val="F5913F"/>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pic>
        <p:nvPicPr>
          <p:cNvPr id="357" name="Google Shape;357;p56"/>
          <p:cNvPicPr preferRelativeResize="0"/>
          <p:nvPr/>
        </p:nvPicPr>
        <p:blipFill rotWithShape="1">
          <a:blip r:embed="rId3">
            <a:alphaModFix/>
          </a:blip>
          <a:srcRect b="0" l="0" r="0" t="0"/>
          <a:stretch/>
        </p:blipFill>
        <p:spPr>
          <a:xfrm>
            <a:off x="7543800" y="4809308"/>
            <a:ext cx="457200" cy="304800"/>
          </a:xfrm>
          <a:prstGeom prst="rect">
            <a:avLst/>
          </a:prstGeom>
          <a:noFill/>
          <a:ln>
            <a:noFill/>
          </a:ln>
        </p:spPr>
      </p:pic>
      <p:sp>
        <p:nvSpPr>
          <p:cNvPr id="358" name="Google Shape;358;p56"/>
          <p:cNvSpPr txBox="1"/>
          <p:nvPr>
            <p:ph type="title"/>
          </p:nvPr>
        </p:nvSpPr>
        <p:spPr>
          <a:xfrm>
            <a:off x="457200" y="205978"/>
            <a:ext cx="8229600" cy="857400"/>
          </a:xfrm>
          <a:prstGeom prst="rect">
            <a:avLst/>
          </a:prstGeom>
          <a:solidFill>
            <a:schemeClr val="lt1"/>
          </a:solidFill>
          <a:ln cap="flat" cmpd="sng" w="25400">
            <a:solidFill>
              <a:srgbClr val="FFC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Water Flow </a:t>
            </a:r>
            <a:endParaRPr/>
          </a:p>
        </p:txBody>
      </p:sp>
      <p:sp>
        <p:nvSpPr>
          <p:cNvPr id="359" name="Google Shape;359;p56"/>
          <p:cNvSpPr txBox="1"/>
          <p:nvPr>
            <p:ph idx="1" type="body"/>
          </p:nvPr>
        </p:nvSpPr>
        <p:spPr>
          <a:xfrm>
            <a:off x="1371600" y="1200151"/>
            <a:ext cx="6343500" cy="3394500"/>
          </a:xfrm>
          <a:prstGeom prst="rect">
            <a:avLst/>
          </a:prstGeom>
          <a:noFill/>
          <a:ln>
            <a:noFill/>
          </a:ln>
        </p:spPr>
        <p:txBody>
          <a:bodyPr anchorCtr="0" anchor="t" bIns="34275" lIns="68575" spcFirstLastPara="1" rIns="68575" wrap="square" tIns="34275">
            <a:noAutofit/>
          </a:bodyPr>
          <a:lstStyle/>
          <a:p>
            <a:pPr indent="-254000" lvl="0" marL="254000" marR="0" rtl="0" algn="l">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Lets observe and discuss water flow from a tank </a:t>
            </a:r>
            <a:endParaRPr/>
          </a:p>
        </p:txBody>
      </p:sp>
      <p:grpSp>
        <p:nvGrpSpPr>
          <p:cNvPr id="360" name="Google Shape;360;p56"/>
          <p:cNvGrpSpPr/>
          <p:nvPr/>
        </p:nvGrpSpPr>
        <p:grpSpPr>
          <a:xfrm>
            <a:off x="2193346" y="1838541"/>
            <a:ext cx="4629043" cy="3254748"/>
            <a:chOff x="1143000" y="1219200"/>
            <a:chExt cx="4038600" cy="3987684"/>
          </a:xfrm>
        </p:grpSpPr>
        <p:sp>
          <p:nvSpPr>
            <p:cNvPr id="361" name="Google Shape;361;p56"/>
            <p:cNvSpPr/>
            <p:nvPr/>
          </p:nvSpPr>
          <p:spPr>
            <a:xfrm>
              <a:off x="1143000" y="1219200"/>
              <a:ext cx="1295400" cy="1905000"/>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2" name="Google Shape;362;p56"/>
            <p:cNvSpPr/>
            <p:nvPr/>
          </p:nvSpPr>
          <p:spPr>
            <a:xfrm>
              <a:off x="1169381" y="1878825"/>
              <a:ext cx="1261800" cy="1219200"/>
            </a:xfrm>
            <a:prstGeom prst="can">
              <a:avLst>
                <a:gd fmla="val 29798"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3" name="Google Shape;363;p56"/>
            <p:cNvSpPr/>
            <p:nvPr/>
          </p:nvSpPr>
          <p:spPr>
            <a:xfrm>
              <a:off x="1158240" y="1763352"/>
              <a:ext cx="1280100" cy="531600"/>
            </a:xfrm>
            <a:prstGeom prst="ellipse">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4" name="Google Shape;364;p56"/>
            <p:cNvSpPr/>
            <p:nvPr/>
          </p:nvSpPr>
          <p:spPr>
            <a:xfrm rot="6521076">
              <a:off x="3102409" y="1936507"/>
              <a:ext cx="609630" cy="2352946"/>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5" name="Google Shape;365;p56"/>
            <p:cNvSpPr/>
            <p:nvPr/>
          </p:nvSpPr>
          <p:spPr>
            <a:xfrm>
              <a:off x="4038600" y="4063884"/>
              <a:ext cx="1143000" cy="1143000"/>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366" name="Google Shape;366;p56"/>
          <p:cNvSpPr/>
          <p:nvPr/>
        </p:nvSpPr>
        <p:spPr>
          <a:xfrm flipH="1">
            <a:off x="5978943" y="3833594"/>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7" name="Google Shape;367;p56"/>
          <p:cNvSpPr/>
          <p:nvPr/>
        </p:nvSpPr>
        <p:spPr>
          <a:xfrm flipH="1">
            <a:off x="6016813" y="3638868"/>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8" name="Google Shape;368;p56"/>
          <p:cNvSpPr/>
          <p:nvPr/>
        </p:nvSpPr>
        <p:spPr>
          <a:xfrm flipH="1">
            <a:off x="6082034" y="3806453"/>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9" name="Google Shape;369;p56"/>
          <p:cNvSpPr/>
          <p:nvPr/>
        </p:nvSpPr>
        <p:spPr>
          <a:xfrm flipH="1">
            <a:off x="6085736" y="3566900"/>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0" name="Google Shape;370;p56"/>
          <p:cNvSpPr/>
          <p:nvPr/>
        </p:nvSpPr>
        <p:spPr>
          <a:xfrm flipH="1">
            <a:off x="6199432" y="3806453"/>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1" name="Google Shape;371;p56"/>
          <p:cNvSpPr/>
          <p:nvPr/>
        </p:nvSpPr>
        <p:spPr>
          <a:xfrm flipH="1">
            <a:off x="6016813" y="4001179"/>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2" name="Google Shape;372;p56"/>
          <p:cNvSpPr/>
          <p:nvPr/>
        </p:nvSpPr>
        <p:spPr>
          <a:xfrm flipH="1">
            <a:off x="6134211" y="4001179"/>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3" name="Google Shape;373;p56"/>
          <p:cNvSpPr/>
          <p:nvPr/>
        </p:nvSpPr>
        <p:spPr>
          <a:xfrm flipH="1">
            <a:off x="6264653" y="4001179"/>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4" name="Google Shape;374;p56"/>
          <p:cNvSpPr/>
          <p:nvPr/>
        </p:nvSpPr>
        <p:spPr>
          <a:xfrm flipH="1">
            <a:off x="5910020" y="3989354"/>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5" name="Google Shape;375;p56"/>
          <p:cNvSpPr/>
          <p:nvPr/>
        </p:nvSpPr>
        <p:spPr>
          <a:xfrm flipH="1">
            <a:off x="6212476" y="4189941"/>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6" name="Google Shape;376;p56"/>
          <p:cNvSpPr/>
          <p:nvPr/>
        </p:nvSpPr>
        <p:spPr>
          <a:xfrm flipH="1">
            <a:off x="6082034" y="4188860"/>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7" name="Google Shape;377;p56"/>
          <p:cNvSpPr/>
          <p:nvPr/>
        </p:nvSpPr>
        <p:spPr>
          <a:xfrm flipH="1">
            <a:off x="5951171" y="4188860"/>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8" name="Google Shape;378;p56"/>
          <p:cNvSpPr/>
          <p:nvPr/>
        </p:nvSpPr>
        <p:spPr>
          <a:xfrm flipH="1">
            <a:off x="6342918" y="4175680"/>
            <a:ext cx="61648" cy="161495"/>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79" name="Google Shape;379;p56"/>
          <p:cNvCxnSpPr/>
          <p:nvPr/>
        </p:nvCxnSpPr>
        <p:spPr>
          <a:xfrm flipH="1">
            <a:off x="5116503" y="2718772"/>
            <a:ext cx="100800" cy="448200"/>
          </a:xfrm>
          <a:prstGeom prst="straightConnector1">
            <a:avLst/>
          </a:prstGeom>
          <a:noFill/>
          <a:ln cap="flat" cmpd="sng" w="9525">
            <a:solidFill>
              <a:schemeClr val="dk1"/>
            </a:solidFill>
            <a:prstDash val="solid"/>
            <a:round/>
            <a:headEnd len="sm" w="sm" type="none"/>
            <a:tailEnd len="med" w="med" type="stealth"/>
          </a:ln>
        </p:spPr>
      </p:cxnSp>
      <p:sp>
        <p:nvSpPr>
          <p:cNvPr id="380" name="Google Shape;380;p56"/>
          <p:cNvSpPr txBox="1"/>
          <p:nvPr/>
        </p:nvSpPr>
        <p:spPr>
          <a:xfrm>
            <a:off x="4788677" y="2439553"/>
            <a:ext cx="8574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Calibri"/>
                <a:ea typeface="Calibri"/>
                <a:cs typeface="Calibri"/>
                <a:sym typeface="Calibri"/>
              </a:rPr>
              <a:t>Path</a:t>
            </a:r>
            <a:endParaRPr sz="1100"/>
          </a:p>
        </p:txBody>
      </p:sp>
      <p:cxnSp>
        <p:nvCxnSpPr>
          <p:cNvPr id="381" name="Google Shape;381;p56"/>
          <p:cNvCxnSpPr/>
          <p:nvPr/>
        </p:nvCxnSpPr>
        <p:spPr>
          <a:xfrm>
            <a:off x="1752928" y="2397556"/>
            <a:ext cx="400200" cy="344700"/>
          </a:xfrm>
          <a:prstGeom prst="straightConnector1">
            <a:avLst/>
          </a:prstGeom>
          <a:noFill/>
          <a:ln cap="flat" cmpd="sng" w="9525">
            <a:solidFill>
              <a:schemeClr val="dk1"/>
            </a:solidFill>
            <a:prstDash val="solid"/>
            <a:round/>
            <a:headEnd len="sm" w="sm" type="none"/>
            <a:tailEnd len="med" w="med" type="stealth"/>
          </a:ln>
        </p:spPr>
      </p:cxnSp>
      <p:sp>
        <p:nvSpPr>
          <p:cNvPr id="382" name="Google Shape;382;p56"/>
          <p:cNvSpPr txBox="1"/>
          <p:nvPr/>
        </p:nvSpPr>
        <p:spPr>
          <a:xfrm>
            <a:off x="1307552" y="1999222"/>
            <a:ext cx="8574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n" sz="1400" u="none" cap="none" strike="noStrike">
                <a:solidFill>
                  <a:schemeClr val="dk1"/>
                </a:solidFill>
                <a:latin typeface="Calibri"/>
                <a:ea typeface="Calibri"/>
                <a:cs typeface="Calibri"/>
                <a:sym typeface="Calibri"/>
              </a:rPr>
              <a:t>Potential</a:t>
            </a:r>
            <a:endParaRPr sz="1100"/>
          </a:p>
          <a:p>
            <a:pPr indent="0" lvl="0" marL="0" marR="0" rtl="0" algn="ctr">
              <a:spcBef>
                <a:spcPts val="0"/>
              </a:spcBef>
              <a:spcAft>
                <a:spcPts val="0"/>
              </a:spcAft>
              <a:buNone/>
            </a:pPr>
            <a:r>
              <a:rPr b="1" lang="en" sz="1400">
                <a:solidFill>
                  <a:schemeClr val="dk1"/>
                </a:solidFill>
                <a:latin typeface="Calibri"/>
                <a:ea typeface="Calibri"/>
                <a:cs typeface="Calibri"/>
                <a:sym typeface="Calibri"/>
              </a:rPr>
              <a:t>(Water)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500"/>
                                  </p:stCondLst>
                                  <p:childTnLst>
                                    <p:set>
                                      <p:cBhvr>
                                        <p:cTn dur="1" fill="hold">
                                          <p:stCondLst>
                                            <p:cond delay="0"/>
                                          </p:stCondLst>
                                        </p:cTn>
                                        <p:tgtEl>
                                          <p:spTgt spid="374"/>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500"/>
                                  </p:stCondLst>
                                  <p:childTnLst>
                                    <p:set>
                                      <p:cBhvr>
                                        <p:cTn dur="1" fill="hold">
                                          <p:stCondLst>
                                            <p:cond delay="0"/>
                                          </p:stCondLst>
                                        </p:cTn>
                                        <p:tgtEl>
                                          <p:spTgt spid="366"/>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500"/>
                                  </p:stCondLst>
                                  <p:childTnLst>
                                    <p:set>
                                      <p:cBhvr>
                                        <p:cTn dur="1" fill="hold">
                                          <p:stCondLst>
                                            <p:cond delay="0"/>
                                          </p:stCondLst>
                                        </p:cTn>
                                        <p:tgtEl>
                                          <p:spTgt spid="367"/>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500"/>
                                  </p:stCondLst>
                                  <p:childTnLst>
                                    <p:set>
                                      <p:cBhvr>
                                        <p:cTn dur="1" fill="hold">
                                          <p:stCondLst>
                                            <p:cond delay="0"/>
                                          </p:stCondLst>
                                        </p:cTn>
                                        <p:tgtEl>
                                          <p:spTgt spid="369"/>
                                        </p:tgtEl>
                                        <p:attrNameLst>
                                          <p:attrName>style.visibility</p:attrName>
                                        </p:attrNameLst>
                                      </p:cBhvr>
                                      <p:to>
                                        <p:strVal val="visible"/>
                                      </p:to>
                                    </p:set>
                                  </p:childTnLst>
                                </p:cTn>
                              </p:par>
                            </p:childTnLst>
                          </p:cTn>
                        </p:par>
                        <p:par>
                          <p:cTn fill="hold">
                            <p:stCondLst>
                              <p:cond delay="4"/>
                            </p:stCondLst>
                            <p:childTnLst>
                              <p:par>
                                <p:cTn fill="hold" nodeType="after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par>
                          <p:cTn fill="hold">
                            <p:stCondLst>
                              <p:cond delay="5"/>
                            </p:stCondLst>
                            <p:childTnLst>
                              <p:par>
                                <p:cTn fill="hold" nodeType="after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par>
                          <p:cTn fill="hold">
                            <p:stCondLst>
                              <p:cond delay="6"/>
                            </p:stCondLst>
                            <p:childTnLst>
                              <p:par>
                                <p:cTn fill="hold" nodeType="afterEffect" presetClass="entr" presetID="1" presetSubtype="0">
                                  <p:stCondLst>
                                    <p:cond delay="500"/>
                                  </p:stCondLst>
                                  <p:childTnLst>
                                    <p:set>
                                      <p:cBhvr>
                                        <p:cTn dur="1" fill="hold">
                                          <p:stCondLst>
                                            <p:cond delay="0"/>
                                          </p:stCondLst>
                                        </p:cTn>
                                        <p:tgtEl>
                                          <p:spTgt spid="368"/>
                                        </p:tgtEl>
                                        <p:attrNameLst>
                                          <p:attrName>style.visibility</p:attrName>
                                        </p:attrNameLst>
                                      </p:cBhvr>
                                      <p:to>
                                        <p:strVal val="visible"/>
                                      </p:to>
                                    </p:set>
                                  </p:childTnLst>
                                </p:cTn>
                              </p:par>
                            </p:childTnLst>
                          </p:cTn>
                        </p:par>
                        <p:par>
                          <p:cTn fill="hold">
                            <p:stCondLst>
                              <p:cond delay="7"/>
                            </p:stCondLst>
                            <p:childTnLst>
                              <p:par>
                                <p:cTn fill="hold" nodeType="afterEffect" presetClass="entr" presetID="1" presetSubtype="0">
                                  <p:stCondLst>
                                    <p:cond delay="500"/>
                                  </p:stCondLst>
                                  <p:childTnLst>
                                    <p:set>
                                      <p:cBhvr>
                                        <p:cTn dur="1" fill="hold">
                                          <p:stCondLst>
                                            <p:cond delay="0"/>
                                          </p:stCondLst>
                                        </p:cTn>
                                        <p:tgtEl>
                                          <p:spTgt spid="370"/>
                                        </p:tgtEl>
                                        <p:attrNameLst>
                                          <p:attrName>style.visibility</p:attrName>
                                        </p:attrNameLst>
                                      </p:cBhvr>
                                      <p:to>
                                        <p:strVal val="visible"/>
                                      </p:to>
                                    </p:set>
                                  </p:childTnLst>
                                </p:cTn>
                              </p:par>
                            </p:childTnLst>
                          </p:cTn>
                        </p:par>
                        <p:par>
                          <p:cTn fill="hold">
                            <p:stCondLst>
                              <p:cond delay="8"/>
                            </p:stCondLst>
                            <p:childTnLst>
                              <p:par>
                                <p:cTn fill="hold" nodeType="afterEffect" presetClass="entr" presetID="1" presetSubtype="0">
                                  <p:stCondLst>
                                    <p:cond delay="500"/>
                                  </p:stCondLst>
                                  <p:childTnLst>
                                    <p:set>
                                      <p:cBhvr>
                                        <p:cTn dur="1" fill="hold">
                                          <p:stCondLst>
                                            <p:cond delay="0"/>
                                          </p:stCondLst>
                                        </p:cTn>
                                        <p:tgtEl>
                                          <p:spTgt spid="372"/>
                                        </p:tgtEl>
                                        <p:attrNameLst>
                                          <p:attrName>style.visibility</p:attrName>
                                        </p:attrNameLst>
                                      </p:cBhvr>
                                      <p:to>
                                        <p:strVal val="visible"/>
                                      </p:to>
                                    </p:set>
                                  </p:childTnLst>
                                </p:cTn>
                              </p:par>
                            </p:childTnLst>
                          </p:cTn>
                        </p:par>
                        <p:par>
                          <p:cTn fill="hold">
                            <p:stCondLst>
                              <p:cond delay="9"/>
                            </p:stCondLst>
                            <p:childTnLst>
                              <p:par>
                                <p:cTn fill="hold" nodeType="afterEffect" presetClass="entr" presetID="1" presetSubtype="0">
                                  <p:stCondLst>
                                    <p:cond delay="500"/>
                                  </p:stCondLst>
                                  <p:childTnLst>
                                    <p:set>
                                      <p:cBhvr>
                                        <p:cTn dur="1" fill="hold">
                                          <p:stCondLst>
                                            <p:cond delay="0"/>
                                          </p:stCondLst>
                                        </p:cTn>
                                        <p:tgtEl>
                                          <p:spTgt spid="373"/>
                                        </p:tgtEl>
                                        <p:attrNameLst>
                                          <p:attrName>style.visibility</p:attrName>
                                        </p:attrNameLst>
                                      </p:cBhvr>
                                      <p:to>
                                        <p:strVal val="visible"/>
                                      </p:to>
                                    </p:set>
                                  </p:childTnLst>
                                </p:cTn>
                              </p:par>
                            </p:childTnLst>
                          </p:cTn>
                        </p:par>
                        <p:par>
                          <p:cTn fill="hold">
                            <p:stCondLst>
                              <p:cond delay="10"/>
                            </p:stCondLst>
                            <p:childTnLst>
                              <p:par>
                                <p:cTn fill="hold" nodeType="afterEffect" presetClass="entr" presetID="1" presetSubtype="0">
                                  <p:stCondLst>
                                    <p:cond delay="500"/>
                                  </p:stCondLst>
                                  <p:childTnLst>
                                    <p:set>
                                      <p:cBhvr>
                                        <p:cTn dur="1" fill="hold">
                                          <p:stCondLst>
                                            <p:cond delay="0"/>
                                          </p:stCondLst>
                                        </p:cTn>
                                        <p:tgtEl>
                                          <p:spTgt spid="376"/>
                                        </p:tgtEl>
                                        <p:attrNameLst>
                                          <p:attrName>style.visibility</p:attrName>
                                        </p:attrNameLst>
                                      </p:cBhvr>
                                      <p:to>
                                        <p:strVal val="visible"/>
                                      </p:to>
                                    </p:set>
                                  </p:childTnLst>
                                </p:cTn>
                              </p:par>
                            </p:childTnLst>
                          </p:cTn>
                        </p:par>
                        <p:par>
                          <p:cTn fill="hold">
                            <p:stCondLst>
                              <p:cond delay="11"/>
                            </p:stCondLst>
                            <p:childTnLst>
                              <p:par>
                                <p:cTn fill="hold" nodeType="afterEffect" presetClass="entr" presetID="1" presetSubtype="0">
                                  <p:stCondLst>
                                    <p:cond delay="500"/>
                                  </p:stCondLst>
                                  <p:childTnLst>
                                    <p:set>
                                      <p:cBhvr>
                                        <p:cTn dur="1" fill="hold">
                                          <p:stCondLst>
                                            <p:cond delay="0"/>
                                          </p:stCondLst>
                                        </p:cTn>
                                        <p:tgtEl>
                                          <p:spTgt spid="375"/>
                                        </p:tgtEl>
                                        <p:attrNameLst>
                                          <p:attrName>style.visibility</p:attrName>
                                        </p:attrNameLst>
                                      </p:cBhvr>
                                      <p:to>
                                        <p:strVal val="visible"/>
                                      </p:to>
                                    </p:set>
                                  </p:childTnLst>
                                </p:cTn>
                              </p:par>
                            </p:childTnLst>
                          </p:cTn>
                        </p:par>
                        <p:par>
                          <p:cTn fill="hold">
                            <p:stCondLst>
                              <p:cond delay="12"/>
                            </p:stCondLst>
                            <p:childTnLst>
                              <p:par>
                                <p:cTn fill="hold" nodeType="afterEffect" presetClass="entr" presetID="1" presetSubtype="0">
                                  <p:stCondLst>
                                    <p:cond delay="50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7"/>
          <p:cNvSpPr/>
          <p:nvPr/>
        </p:nvSpPr>
        <p:spPr>
          <a:xfrm>
            <a:off x="1371600" y="1151163"/>
            <a:ext cx="6343500" cy="563400"/>
          </a:xfrm>
          <a:prstGeom prst="rect">
            <a:avLst/>
          </a:prstGeom>
          <a:gradFill>
            <a:gsLst>
              <a:gs pos="0">
                <a:srgbClr val="FFFF99"/>
              </a:gs>
              <a:gs pos="35000">
                <a:srgbClr val="FFFF99"/>
              </a:gs>
              <a:gs pos="100000">
                <a:srgbClr val="FFFF91"/>
              </a:gs>
            </a:gsLst>
            <a:lin ang="16200038" scaled="0"/>
          </a:gradFill>
          <a:ln cap="flat" cmpd="sng" w="9525">
            <a:solidFill>
              <a:srgbClr val="F5913F"/>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pic>
        <p:nvPicPr>
          <p:cNvPr id="389" name="Google Shape;389;p57"/>
          <p:cNvPicPr preferRelativeResize="0"/>
          <p:nvPr/>
        </p:nvPicPr>
        <p:blipFill rotWithShape="1">
          <a:blip r:embed="rId3">
            <a:alphaModFix/>
          </a:blip>
          <a:srcRect b="0" l="0" r="0" t="0"/>
          <a:stretch/>
        </p:blipFill>
        <p:spPr>
          <a:xfrm>
            <a:off x="7543800" y="4809308"/>
            <a:ext cx="457200" cy="304800"/>
          </a:xfrm>
          <a:prstGeom prst="rect">
            <a:avLst/>
          </a:prstGeom>
          <a:noFill/>
          <a:ln>
            <a:noFill/>
          </a:ln>
        </p:spPr>
      </p:pic>
      <p:sp>
        <p:nvSpPr>
          <p:cNvPr id="390" name="Google Shape;390;p57"/>
          <p:cNvSpPr txBox="1"/>
          <p:nvPr>
            <p:ph type="title"/>
          </p:nvPr>
        </p:nvSpPr>
        <p:spPr>
          <a:xfrm>
            <a:off x="457200" y="189803"/>
            <a:ext cx="8229600" cy="857400"/>
          </a:xfrm>
          <a:prstGeom prst="rect">
            <a:avLst/>
          </a:prstGeom>
          <a:solidFill>
            <a:schemeClr val="lt1"/>
          </a:solidFill>
          <a:ln cap="flat" cmpd="sng" w="25400">
            <a:solidFill>
              <a:srgbClr val="FFC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3300"/>
              <a:buFont typeface="Calibri"/>
              <a:buNone/>
            </a:pPr>
            <a:r>
              <a:rPr i="0" lang="en" sz="3300" u="none" cap="none" strike="noStrike">
                <a:solidFill>
                  <a:schemeClr val="dk1"/>
                </a:solidFill>
                <a:latin typeface="Georgia"/>
                <a:ea typeface="Georgia"/>
                <a:cs typeface="Georgia"/>
                <a:sym typeface="Georgia"/>
              </a:rPr>
              <a:t>Water Flow </a:t>
            </a:r>
            <a:endParaRPr>
              <a:latin typeface="Georgia"/>
              <a:ea typeface="Georgia"/>
              <a:cs typeface="Georgia"/>
              <a:sym typeface="Georgia"/>
            </a:endParaRPr>
          </a:p>
        </p:txBody>
      </p:sp>
      <p:sp>
        <p:nvSpPr>
          <p:cNvPr id="391" name="Google Shape;391;p57"/>
          <p:cNvSpPr txBox="1"/>
          <p:nvPr>
            <p:ph idx="1" type="body"/>
          </p:nvPr>
        </p:nvSpPr>
        <p:spPr>
          <a:xfrm>
            <a:off x="1067200" y="1200150"/>
            <a:ext cx="6888300" cy="3394500"/>
          </a:xfrm>
          <a:prstGeom prst="rect">
            <a:avLst/>
          </a:prstGeom>
          <a:noFill/>
          <a:ln>
            <a:noFill/>
          </a:ln>
        </p:spPr>
        <p:txBody>
          <a:bodyPr anchorCtr="0" anchor="t" bIns="34275" lIns="68575" spcFirstLastPara="1" rIns="68575" wrap="square" tIns="34275">
            <a:noAutofit/>
          </a:bodyPr>
          <a:lstStyle/>
          <a:p>
            <a:pPr indent="-254000" lvl="0" marL="254000" marR="0" rtl="0" algn="l">
              <a:spcBef>
                <a:spcPts val="0"/>
              </a:spcBef>
              <a:spcAft>
                <a:spcPts val="0"/>
              </a:spcAft>
              <a:buClr>
                <a:schemeClr val="dk1"/>
              </a:buClr>
              <a:buSzPts val="2400"/>
              <a:buFont typeface="Arial"/>
              <a:buChar char="•"/>
            </a:pPr>
            <a:r>
              <a:rPr b="0" i="0" lang="en" sz="2300" u="none" cap="none" strike="noStrike">
                <a:solidFill>
                  <a:schemeClr val="dk1"/>
                </a:solidFill>
                <a:latin typeface="Calibri"/>
                <a:ea typeface="Calibri"/>
                <a:cs typeface="Calibri"/>
                <a:sym typeface="Calibri"/>
              </a:rPr>
              <a:t>Let</a:t>
            </a:r>
            <a:r>
              <a:rPr lang="en" sz="2300"/>
              <a:t>’</a:t>
            </a:r>
            <a:r>
              <a:rPr b="0" i="0" lang="en" sz="2300" u="none" cap="none" strike="noStrike">
                <a:solidFill>
                  <a:schemeClr val="dk1"/>
                </a:solidFill>
                <a:latin typeface="Calibri"/>
                <a:ea typeface="Calibri"/>
                <a:cs typeface="Calibri"/>
                <a:sym typeface="Calibri"/>
              </a:rPr>
              <a:t>s observe and discuss water flow from a tank</a:t>
            </a:r>
            <a:r>
              <a:rPr b="0" i="0" lang="en" sz="2400" u="none" cap="none" strike="noStrike">
                <a:solidFill>
                  <a:schemeClr val="dk1"/>
                </a:solidFill>
                <a:latin typeface="Calibri"/>
                <a:ea typeface="Calibri"/>
                <a:cs typeface="Calibri"/>
                <a:sym typeface="Calibri"/>
              </a:rPr>
              <a:t> </a:t>
            </a:r>
            <a:endParaRPr/>
          </a:p>
        </p:txBody>
      </p:sp>
      <p:grpSp>
        <p:nvGrpSpPr>
          <p:cNvPr id="392" name="Google Shape;392;p57"/>
          <p:cNvGrpSpPr/>
          <p:nvPr/>
        </p:nvGrpSpPr>
        <p:grpSpPr>
          <a:xfrm>
            <a:off x="1428750" y="1885950"/>
            <a:ext cx="3028950" cy="2857500"/>
            <a:chOff x="1143000" y="1219200"/>
            <a:chExt cx="4038600" cy="3810000"/>
          </a:xfrm>
        </p:grpSpPr>
        <p:sp>
          <p:nvSpPr>
            <p:cNvPr id="393" name="Google Shape;393;p57"/>
            <p:cNvSpPr/>
            <p:nvPr/>
          </p:nvSpPr>
          <p:spPr>
            <a:xfrm>
              <a:off x="1143000" y="1219200"/>
              <a:ext cx="1295400" cy="1905000"/>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94" name="Google Shape;394;p57"/>
            <p:cNvSpPr/>
            <p:nvPr/>
          </p:nvSpPr>
          <p:spPr>
            <a:xfrm>
              <a:off x="1158240" y="1875504"/>
              <a:ext cx="1261800" cy="1219200"/>
            </a:xfrm>
            <a:prstGeom prst="can">
              <a:avLst>
                <a:gd fmla="val 20639"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95" name="Google Shape;395;p57"/>
            <p:cNvSpPr/>
            <p:nvPr/>
          </p:nvSpPr>
          <p:spPr>
            <a:xfrm>
              <a:off x="1158240" y="1828800"/>
              <a:ext cx="1280100" cy="342900"/>
            </a:xfrm>
            <a:prstGeom prst="ellipse">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96" name="Google Shape;396;p57"/>
            <p:cNvSpPr/>
            <p:nvPr/>
          </p:nvSpPr>
          <p:spPr>
            <a:xfrm rot="6521076">
              <a:off x="3102409" y="1936507"/>
              <a:ext cx="609630" cy="2352946"/>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97" name="Google Shape;397;p57"/>
            <p:cNvSpPr/>
            <p:nvPr/>
          </p:nvSpPr>
          <p:spPr>
            <a:xfrm>
              <a:off x="4038600" y="3886200"/>
              <a:ext cx="1143000" cy="1143000"/>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398" name="Google Shape;398;p57"/>
          <p:cNvSpPr/>
          <p:nvPr/>
        </p:nvSpPr>
        <p:spPr>
          <a:xfrm flipH="1">
            <a:off x="3852943" y="3676112"/>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99" name="Google Shape;399;p57"/>
          <p:cNvSpPr/>
          <p:nvPr/>
        </p:nvSpPr>
        <p:spPr>
          <a:xfrm flipH="1">
            <a:off x="3886126" y="3543300"/>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00" name="Google Shape;400;p57"/>
          <p:cNvSpPr/>
          <p:nvPr/>
        </p:nvSpPr>
        <p:spPr>
          <a:xfrm flipH="1">
            <a:off x="3943276" y="3657600"/>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01" name="Google Shape;401;p57"/>
          <p:cNvSpPr/>
          <p:nvPr/>
        </p:nvSpPr>
        <p:spPr>
          <a:xfrm flipH="1">
            <a:off x="3967243" y="3486150"/>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02" name="Google Shape;402;p57"/>
          <p:cNvSpPr/>
          <p:nvPr/>
        </p:nvSpPr>
        <p:spPr>
          <a:xfrm flipH="1">
            <a:off x="4046146" y="3657600"/>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03" name="Google Shape;403;p57"/>
          <p:cNvSpPr/>
          <p:nvPr/>
        </p:nvSpPr>
        <p:spPr>
          <a:xfrm flipH="1">
            <a:off x="3886126" y="3790412"/>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04" name="Google Shape;404;p57"/>
          <p:cNvSpPr/>
          <p:nvPr/>
        </p:nvSpPr>
        <p:spPr>
          <a:xfrm flipH="1">
            <a:off x="3988996" y="3790412"/>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05" name="Google Shape;405;p57"/>
          <p:cNvSpPr/>
          <p:nvPr/>
        </p:nvSpPr>
        <p:spPr>
          <a:xfrm flipH="1">
            <a:off x="4103296" y="3790412"/>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06" name="Google Shape;406;p57"/>
          <p:cNvSpPr/>
          <p:nvPr/>
        </p:nvSpPr>
        <p:spPr>
          <a:xfrm flipH="1">
            <a:off x="3771826" y="3790412"/>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07" name="Google Shape;407;p57"/>
          <p:cNvSpPr/>
          <p:nvPr/>
        </p:nvSpPr>
        <p:spPr>
          <a:xfrm flipH="1">
            <a:off x="4057576" y="3943350"/>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08" name="Google Shape;408;p57"/>
          <p:cNvSpPr/>
          <p:nvPr/>
        </p:nvSpPr>
        <p:spPr>
          <a:xfrm flipH="1">
            <a:off x="3943276" y="3942612"/>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09" name="Google Shape;409;p57"/>
          <p:cNvSpPr/>
          <p:nvPr/>
        </p:nvSpPr>
        <p:spPr>
          <a:xfrm flipH="1">
            <a:off x="3828607" y="3942612"/>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10" name="Google Shape;410;p57"/>
          <p:cNvSpPr/>
          <p:nvPr/>
        </p:nvSpPr>
        <p:spPr>
          <a:xfrm flipH="1">
            <a:off x="4171876" y="3909429"/>
            <a:ext cx="68654" cy="137160"/>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nvGrpSpPr>
          <p:cNvPr id="411" name="Google Shape;411;p57"/>
          <p:cNvGrpSpPr/>
          <p:nvPr/>
        </p:nvGrpSpPr>
        <p:grpSpPr>
          <a:xfrm>
            <a:off x="4743450" y="1885950"/>
            <a:ext cx="3028950" cy="2857500"/>
            <a:chOff x="1143000" y="1219200"/>
            <a:chExt cx="4038600" cy="3810000"/>
          </a:xfrm>
        </p:grpSpPr>
        <p:sp>
          <p:nvSpPr>
            <p:cNvPr id="412" name="Google Shape;412;p57"/>
            <p:cNvSpPr/>
            <p:nvPr/>
          </p:nvSpPr>
          <p:spPr>
            <a:xfrm>
              <a:off x="1143000" y="1219200"/>
              <a:ext cx="1295400" cy="1905000"/>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13" name="Google Shape;413;p57"/>
            <p:cNvSpPr/>
            <p:nvPr/>
          </p:nvSpPr>
          <p:spPr>
            <a:xfrm>
              <a:off x="1158240" y="1875504"/>
              <a:ext cx="1261800" cy="1219200"/>
            </a:xfrm>
            <a:prstGeom prst="can">
              <a:avLst>
                <a:gd fmla="val 20639"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14" name="Google Shape;414;p57"/>
            <p:cNvSpPr/>
            <p:nvPr/>
          </p:nvSpPr>
          <p:spPr>
            <a:xfrm>
              <a:off x="1158240" y="1828800"/>
              <a:ext cx="1280100" cy="342900"/>
            </a:xfrm>
            <a:prstGeom prst="ellipse">
              <a:avLst/>
            </a:prstGeom>
            <a:solidFill>
              <a:srgbClr val="95373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15" name="Google Shape;415;p57"/>
            <p:cNvSpPr/>
            <p:nvPr/>
          </p:nvSpPr>
          <p:spPr>
            <a:xfrm rot="6520775">
              <a:off x="2847253" y="1772703"/>
              <a:ext cx="955428" cy="2352946"/>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16" name="Google Shape;416;p57"/>
            <p:cNvSpPr/>
            <p:nvPr/>
          </p:nvSpPr>
          <p:spPr>
            <a:xfrm>
              <a:off x="4038600" y="3886200"/>
              <a:ext cx="1143000" cy="1143000"/>
            </a:xfrm>
            <a:prstGeom prst="can">
              <a:avLst>
                <a:gd fmla="val 25000" name="adj"/>
              </a:avLst>
            </a:prstGeom>
            <a:solidFill>
              <a:srgbClr val="953734"/>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grpSp>
        <p:nvGrpSpPr>
          <p:cNvPr id="417" name="Google Shape;417;p57"/>
          <p:cNvGrpSpPr/>
          <p:nvPr/>
        </p:nvGrpSpPr>
        <p:grpSpPr>
          <a:xfrm>
            <a:off x="6961147" y="3143250"/>
            <a:ext cx="699904" cy="938920"/>
            <a:chOff x="7605129" y="3505200"/>
            <a:chExt cx="933206" cy="1251894"/>
          </a:xfrm>
        </p:grpSpPr>
        <p:sp>
          <p:nvSpPr>
            <p:cNvPr id="418" name="Google Shape;418;p57"/>
            <p:cNvSpPr/>
            <p:nvPr/>
          </p:nvSpPr>
          <p:spPr>
            <a:xfrm flipH="1">
              <a:off x="7713284" y="4215682"/>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19" name="Google Shape;419;p57"/>
            <p:cNvSpPr/>
            <p:nvPr/>
          </p:nvSpPr>
          <p:spPr>
            <a:xfrm flipH="1">
              <a:off x="7757529" y="403860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20" name="Google Shape;420;p57"/>
            <p:cNvSpPr/>
            <p:nvPr/>
          </p:nvSpPr>
          <p:spPr>
            <a:xfrm flipH="1">
              <a:off x="7833729" y="419100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21" name="Google Shape;421;p57"/>
            <p:cNvSpPr/>
            <p:nvPr/>
          </p:nvSpPr>
          <p:spPr>
            <a:xfrm flipH="1">
              <a:off x="7865684" y="396240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22" name="Google Shape;422;p57"/>
            <p:cNvSpPr/>
            <p:nvPr/>
          </p:nvSpPr>
          <p:spPr>
            <a:xfrm flipH="1">
              <a:off x="7970889" y="419100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23" name="Google Shape;423;p57"/>
            <p:cNvSpPr/>
            <p:nvPr/>
          </p:nvSpPr>
          <p:spPr>
            <a:xfrm flipH="1">
              <a:off x="7757529" y="4368082"/>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24" name="Google Shape;424;p57"/>
            <p:cNvSpPr/>
            <p:nvPr/>
          </p:nvSpPr>
          <p:spPr>
            <a:xfrm flipH="1">
              <a:off x="7894689" y="4368082"/>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25" name="Google Shape;425;p57"/>
            <p:cNvSpPr/>
            <p:nvPr/>
          </p:nvSpPr>
          <p:spPr>
            <a:xfrm flipH="1">
              <a:off x="8047089" y="4368082"/>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26" name="Google Shape;426;p57"/>
            <p:cNvSpPr/>
            <p:nvPr/>
          </p:nvSpPr>
          <p:spPr>
            <a:xfrm flipH="1">
              <a:off x="7605129" y="4368082"/>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27" name="Google Shape;427;p57"/>
            <p:cNvSpPr/>
            <p:nvPr/>
          </p:nvSpPr>
          <p:spPr>
            <a:xfrm flipH="1">
              <a:off x="7986129" y="457200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28" name="Google Shape;428;p57"/>
            <p:cNvSpPr/>
            <p:nvPr/>
          </p:nvSpPr>
          <p:spPr>
            <a:xfrm flipH="1">
              <a:off x="7833729" y="4571016"/>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29" name="Google Shape;429;p57"/>
            <p:cNvSpPr/>
            <p:nvPr/>
          </p:nvSpPr>
          <p:spPr>
            <a:xfrm flipH="1">
              <a:off x="7680837" y="4556268"/>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30" name="Google Shape;430;p57"/>
            <p:cNvSpPr/>
            <p:nvPr/>
          </p:nvSpPr>
          <p:spPr>
            <a:xfrm flipH="1">
              <a:off x="8114194" y="4556268"/>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31" name="Google Shape;431;p57"/>
            <p:cNvSpPr/>
            <p:nvPr/>
          </p:nvSpPr>
          <p:spPr>
            <a:xfrm flipH="1">
              <a:off x="8447263" y="4510056"/>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32" name="Google Shape;432;p57"/>
            <p:cNvSpPr/>
            <p:nvPr/>
          </p:nvSpPr>
          <p:spPr>
            <a:xfrm flipH="1">
              <a:off x="8368604" y="4353334"/>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33" name="Google Shape;433;p57"/>
            <p:cNvSpPr/>
            <p:nvPr/>
          </p:nvSpPr>
          <p:spPr>
            <a:xfrm flipH="1">
              <a:off x="8290929" y="4573476"/>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34" name="Google Shape;434;p57"/>
            <p:cNvSpPr/>
            <p:nvPr/>
          </p:nvSpPr>
          <p:spPr>
            <a:xfrm flipH="1">
              <a:off x="8273231" y="414528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35" name="Google Shape;435;p57"/>
            <p:cNvSpPr/>
            <p:nvPr/>
          </p:nvSpPr>
          <p:spPr>
            <a:xfrm flipH="1">
              <a:off x="8001369" y="393192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36" name="Google Shape;436;p57"/>
            <p:cNvSpPr/>
            <p:nvPr/>
          </p:nvSpPr>
          <p:spPr>
            <a:xfrm flipH="1">
              <a:off x="8123289" y="416052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37" name="Google Shape;437;p57"/>
            <p:cNvSpPr/>
            <p:nvPr/>
          </p:nvSpPr>
          <p:spPr>
            <a:xfrm flipH="1">
              <a:off x="8153278" y="3914223"/>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38" name="Google Shape;438;p57"/>
            <p:cNvSpPr/>
            <p:nvPr/>
          </p:nvSpPr>
          <p:spPr>
            <a:xfrm flipH="1">
              <a:off x="8214729" y="4356165"/>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39" name="Google Shape;439;p57"/>
            <p:cNvSpPr/>
            <p:nvPr/>
          </p:nvSpPr>
          <p:spPr>
            <a:xfrm flipH="1">
              <a:off x="7910421" y="373380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40" name="Google Shape;440;p57"/>
            <p:cNvSpPr/>
            <p:nvPr/>
          </p:nvSpPr>
          <p:spPr>
            <a:xfrm flipH="1">
              <a:off x="7911404" y="350520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41" name="Google Shape;441;p57"/>
            <p:cNvSpPr/>
            <p:nvPr/>
          </p:nvSpPr>
          <p:spPr>
            <a:xfrm flipH="1">
              <a:off x="7759004" y="377952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42" name="Google Shape;442;p57"/>
            <p:cNvSpPr/>
            <p:nvPr/>
          </p:nvSpPr>
          <p:spPr>
            <a:xfrm flipH="1">
              <a:off x="8045613" y="370332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8">
      <a:dk1>
        <a:srgbClr val="000000"/>
      </a:dk1>
      <a:lt1>
        <a:srgbClr val="FFFFFF"/>
      </a:lt1>
      <a:dk2>
        <a:srgbClr val="0070C0"/>
      </a:dk2>
      <a:lt2>
        <a:srgbClr val="EEECE1"/>
      </a:lt2>
      <a:accent1>
        <a:srgbClr val="FEB71A"/>
      </a:accent1>
      <a:accent2>
        <a:srgbClr val="6E81D6"/>
      </a:accent2>
      <a:accent3>
        <a:srgbClr val="705E5F"/>
      </a:accent3>
      <a:accent4>
        <a:srgbClr val="CC823D"/>
      </a:accent4>
      <a:accent5>
        <a:srgbClr val="72A7C0"/>
      </a:accent5>
      <a:accent6>
        <a:srgbClr val="BECC8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_Office Theme">
  <a:themeElements>
    <a:clrScheme name="Custom 8">
      <a:dk1>
        <a:srgbClr val="000000"/>
      </a:dk1>
      <a:lt1>
        <a:srgbClr val="FFFFFF"/>
      </a:lt1>
      <a:dk2>
        <a:srgbClr val="0070C0"/>
      </a:dk2>
      <a:lt2>
        <a:srgbClr val="EEECE1"/>
      </a:lt2>
      <a:accent1>
        <a:srgbClr val="FEB71A"/>
      </a:accent1>
      <a:accent2>
        <a:srgbClr val="6E81D6"/>
      </a:accent2>
      <a:accent3>
        <a:srgbClr val="705E5F"/>
      </a:accent3>
      <a:accent4>
        <a:srgbClr val="CC823D"/>
      </a:accent4>
      <a:accent5>
        <a:srgbClr val="72A7C0"/>
      </a:accent5>
      <a:accent6>
        <a:srgbClr val="BECC8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Office Theme">
  <a:themeElements>
    <a:clrScheme name="Custom 8">
      <a:dk1>
        <a:srgbClr val="000000"/>
      </a:dk1>
      <a:lt1>
        <a:srgbClr val="FFFFFF"/>
      </a:lt1>
      <a:dk2>
        <a:srgbClr val="0070C0"/>
      </a:dk2>
      <a:lt2>
        <a:srgbClr val="EEECE1"/>
      </a:lt2>
      <a:accent1>
        <a:srgbClr val="FEB71A"/>
      </a:accent1>
      <a:accent2>
        <a:srgbClr val="6E81D6"/>
      </a:accent2>
      <a:accent3>
        <a:srgbClr val="705E5F"/>
      </a:accent3>
      <a:accent4>
        <a:srgbClr val="CC823D"/>
      </a:accent4>
      <a:accent5>
        <a:srgbClr val="72A7C0"/>
      </a:accent5>
      <a:accent6>
        <a:srgbClr val="BECC8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_Office Theme">
  <a:themeElements>
    <a:clrScheme name="Custom 8">
      <a:dk1>
        <a:srgbClr val="000000"/>
      </a:dk1>
      <a:lt1>
        <a:srgbClr val="FFFFFF"/>
      </a:lt1>
      <a:dk2>
        <a:srgbClr val="0070C0"/>
      </a:dk2>
      <a:lt2>
        <a:srgbClr val="EEECE1"/>
      </a:lt2>
      <a:accent1>
        <a:srgbClr val="FEB71A"/>
      </a:accent1>
      <a:accent2>
        <a:srgbClr val="6E81D6"/>
      </a:accent2>
      <a:accent3>
        <a:srgbClr val="705E5F"/>
      </a:accent3>
      <a:accent4>
        <a:srgbClr val="CC823D"/>
      </a:accent4>
      <a:accent5>
        <a:srgbClr val="72A7C0"/>
      </a:accent5>
      <a:accent6>
        <a:srgbClr val="BECC8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